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2"/>
  </p:notesMasterIdLst>
  <p:sldIdLst>
    <p:sldId id="1031" r:id="rId2"/>
    <p:sldId id="1036" r:id="rId3"/>
    <p:sldId id="1449" r:id="rId4"/>
    <p:sldId id="1450" r:id="rId5"/>
    <p:sldId id="1451" r:id="rId6"/>
    <p:sldId id="1452" r:id="rId7"/>
    <p:sldId id="1453" r:id="rId8"/>
    <p:sldId id="1454" r:id="rId9"/>
    <p:sldId id="1455" r:id="rId10"/>
    <p:sldId id="1456" r:id="rId11"/>
    <p:sldId id="1457" r:id="rId12"/>
    <p:sldId id="1459" r:id="rId13"/>
    <p:sldId id="1460" r:id="rId14"/>
    <p:sldId id="1461" r:id="rId15"/>
    <p:sldId id="1497" r:id="rId16"/>
    <p:sldId id="1495" r:id="rId17"/>
    <p:sldId id="1462" r:id="rId18"/>
    <p:sldId id="1463" r:id="rId19"/>
    <p:sldId id="1496" r:id="rId20"/>
    <p:sldId id="1466" r:id="rId21"/>
    <p:sldId id="1464" r:id="rId22"/>
    <p:sldId id="1465" r:id="rId23"/>
    <p:sldId id="1467" r:id="rId24"/>
    <p:sldId id="1468" r:id="rId25"/>
    <p:sldId id="1498" r:id="rId26"/>
    <p:sldId id="1499" r:id="rId27"/>
    <p:sldId id="1500" r:id="rId28"/>
    <p:sldId id="1469" r:id="rId29"/>
    <p:sldId id="1470" r:id="rId30"/>
    <p:sldId id="1507" r:id="rId31"/>
    <p:sldId id="1501" r:id="rId32"/>
    <p:sldId id="1471" r:id="rId33"/>
    <p:sldId id="1472" r:id="rId34"/>
    <p:sldId id="1473" r:id="rId35"/>
    <p:sldId id="1474" r:id="rId36"/>
    <p:sldId id="1475" r:id="rId37"/>
    <p:sldId id="1476" r:id="rId38"/>
    <p:sldId id="1477" r:id="rId39"/>
    <p:sldId id="1479" r:id="rId40"/>
    <p:sldId id="1508" r:id="rId41"/>
    <p:sldId id="1502" r:id="rId42"/>
    <p:sldId id="1503" r:id="rId43"/>
    <p:sldId id="1504" r:id="rId44"/>
    <p:sldId id="1480" r:id="rId45"/>
    <p:sldId id="1509" r:id="rId46"/>
    <p:sldId id="1506" r:id="rId47"/>
    <p:sldId id="1494" r:id="rId48"/>
    <p:sldId id="1493" r:id="rId49"/>
    <p:sldId id="1481" r:id="rId50"/>
    <p:sldId id="1482" r:id="rId51"/>
    <p:sldId id="1483" r:id="rId52"/>
    <p:sldId id="1486" r:id="rId53"/>
    <p:sldId id="1487" r:id="rId54"/>
    <p:sldId id="1488" r:id="rId55"/>
    <p:sldId id="1489" r:id="rId56"/>
    <p:sldId id="1490" r:id="rId57"/>
    <p:sldId id="1491" r:id="rId58"/>
    <p:sldId id="1492" r:id="rId59"/>
    <p:sldId id="1485" r:id="rId60"/>
    <p:sldId id="1484" r:id="rId61"/>
  </p:sldIdLst>
  <p:sldSz cx="12192000" cy="6858000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Libre Franklin" pitchFamily="2" charset="0"/>
      <p:regular r:id="rId68"/>
      <p:bold r:id="rId69"/>
      <p:italic r:id="rId70"/>
      <p:boldItalic r:id="rId71"/>
    </p:embeddedFont>
    <p:embeddedFont>
      <p:font typeface="Microsoft Sans Serif" panose="020B0604020202020204" pitchFamily="34" charset="0"/>
      <p:regular r:id="rId72"/>
    </p:embeddedFont>
    <p:embeddedFont>
      <p:font typeface="Microsoft YaHei" panose="020B0503020204020204" pitchFamily="34" charset="-122"/>
      <p:regular r:id="rId73"/>
      <p:bold r:id="rId74"/>
    </p:embeddedFont>
    <p:embeddedFont>
      <p:font typeface="Noto Sans Symbols" panose="020B0604020202020204" charset="0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4" roundtripDataSignature="AMtx7miW9Woo3fcGF6jBp+O7oEAbnb4pb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en saada" initials="" lastIdx="19" clrIdx="0"/>
  <p:cmAuthor id="2" name="Alessandra Capurro" initials="" lastIdx="2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17" autoAdjust="0"/>
    <p:restoredTop sz="94249" autoAdjust="0"/>
  </p:normalViewPr>
  <p:slideViewPr>
    <p:cSldViewPr snapToGrid="0">
      <p:cViewPr>
        <p:scale>
          <a:sx n="60" d="100"/>
          <a:sy n="60" d="100"/>
        </p:scale>
        <p:origin x="66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65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26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264" Type="http://customschemas.google.com/relationships/presentationmetadata" Target="metadata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67" Type="http://schemas.openxmlformats.org/officeDocument/2006/relationships/viewProps" Target="viewProps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6"/>
          <p:cNvPicPr preferRelativeResize="0"/>
          <p:nvPr/>
        </p:nvPicPr>
        <p:blipFill rotWithShape="1">
          <a:blip r:embed="rId2">
            <a:alphaModFix/>
          </a:blip>
          <a:srcRect l="5597" r="5597"/>
          <a:stretch/>
        </p:blipFill>
        <p:spPr>
          <a:xfrm>
            <a:off x="1775885" y="0"/>
            <a:ext cx="10416116" cy="659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6"/>
          <p:cNvSpPr>
            <a:spLocks noGrp="1"/>
          </p:cNvSpPr>
          <p:nvPr>
            <p:ph type="pic" idx="2"/>
          </p:nvPr>
        </p:nvSpPr>
        <p:spPr>
          <a:xfrm>
            <a:off x="1775885" y="0"/>
            <a:ext cx="10416116" cy="659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97" y="107045"/>
            <a:ext cx="1567068" cy="6782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6"/>
          <p:cNvSpPr txBox="1">
            <a:spLocks noGrp="1"/>
          </p:cNvSpPr>
          <p:nvPr>
            <p:ph type="body" idx="3"/>
          </p:nvPr>
        </p:nvSpPr>
        <p:spPr>
          <a:xfrm>
            <a:off x="8534400" y="6244168"/>
            <a:ext cx="2438400" cy="613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None/>
              <a:defRPr sz="1467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675" y="6390510"/>
            <a:ext cx="770371" cy="3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lSlideMaster.Diapositive de titreHeader" descr=".">
            <a:extLst>
              <a:ext uri="{FF2B5EF4-FFF2-40B4-BE49-F238E27FC236}">
                <a16:creationId xmlns:a16="http://schemas.microsoft.com/office/drawing/2014/main" id="{3F5709BE-2107-4F73-AF34-2B49C2D5BED6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Diapositive de titreFooter" descr=".">
            <a:extLst>
              <a:ext uri="{FF2B5EF4-FFF2-40B4-BE49-F238E27FC236}">
                <a16:creationId xmlns:a16="http://schemas.microsoft.com/office/drawing/2014/main" id="{4B219294-1AE2-4B89-A65B-8C63B88A8BEF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2"/>
          <p:cNvSpPr txBox="1"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sp>
        <p:nvSpPr>
          <p:cNvPr id="2" name="hlSlideMaster.Titre et contenuHeader" descr=".">
            <a:extLst>
              <a:ext uri="{FF2B5EF4-FFF2-40B4-BE49-F238E27FC236}">
                <a16:creationId xmlns:a16="http://schemas.microsoft.com/office/drawing/2014/main" id="{1E03F362-4031-4F1D-91FF-8170E34C0587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Titre et contenuFooter" descr=".">
            <a:extLst>
              <a:ext uri="{FF2B5EF4-FFF2-40B4-BE49-F238E27FC236}">
                <a16:creationId xmlns:a16="http://schemas.microsoft.com/office/drawing/2014/main" id="{7DFCA36A-795E-4CBB-A938-EF85DBEEADBA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e de titre">
  <p:cSld name="1_Diapositive de titr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9"/>
          <p:cNvSpPr>
            <a:spLocks noGrp="1"/>
          </p:cNvSpPr>
          <p:nvPr>
            <p:ph type="pic" idx="2"/>
          </p:nvPr>
        </p:nvSpPr>
        <p:spPr>
          <a:xfrm>
            <a:off x="1775885" y="613251"/>
            <a:ext cx="10416116" cy="624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ibre Franklin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197" y="107045"/>
            <a:ext cx="1567068" cy="67820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9"/>
          <p:cNvSpPr txBox="1">
            <a:spLocks noGrp="1"/>
          </p:cNvSpPr>
          <p:nvPr>
            <p:ph type="body" idx="3"/>
          </p:nvPr>
        </p:nvSpPr>
        <p:spPr>
          <a:xfrm>
            <a:off x="8534400" y="6244168"/>
            <a:ext cx="2438400" cy="613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0"/>
              <a:buNone/>
              <a:defRPr sz="1467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675" y="6390510"/>
            <a:ext cx="770371" cy="321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lSlideMaster.1_Diapositive de titreHeader" descr=".">
            <a:extLst>
              <a:ext uri="{FF2B5EF4-FFF2-40B4-BE49-F238E27FC236}">
                <a16:creationId xmlns:a16="http://schemas.microsoft.com/office/drawing/2014/main" id="{2A80964E-047E-4DEF-A1E2-36000280BB5D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1_Diapositive de titreFooter" descr=".">
            <a:extLst>
              <a:ext uri="{FF2B5EF4-FFF2-40B4-BE49-F238E27FC236}">
                <a16:creationId xmlns:a16="http://schemas.microsoft.com/office/drawing/2014/main" id="{1CED6516-78AB-4A0E-BF08-05696DBDFC31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0"/>
          <p:cNvSpPr txBox="1">
            <a:spLocks noGrp="1"/>
          </p:cNvSpPr>
          <p:nvPr>
            <p:ph type="title"/>
          </p:nvPr>
        </p:nvSpPr>
        <p:spPr>
          <a:xfrm>
            <a:off x="6096000" y="1037168"/>
            <a:ext cx="5411893" cy="239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Font typeface="Libre Franklin"/>
              <a:buNone/>
              <a:defRPr sz="4267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body" idx="1"/>
          </p:nvPr>
        </p:nvSpPr>
        <p:spPr>
          <a:xfrm>
            <a:off x="6096000" y="3429000"/>
            <a:ext cx="5411893" cy="287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20"/>
              <a:buNone/>
              <a:defRPr sz="180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F8F"/>
              </a:buClr>
              <a:buSzPts val="1600"/>
              <a:buNone/>
              <a:defRPr sz="16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50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48895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50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sp>
        <p:nvSpPr>
          <p:cNvPr id="2" name="hlSlideMaster.Titre de sectionHeader" descr=".">
            <a:extLst>
              <a:ext uri="{FF2B5EF4-FFF2-40B4-BE49-F238E27FC236}">
                <a16:creationId xmlns:a16="http://schemas.microsoft.com/office/drawing/2014/main" id="{4BDC503F-B147-4E7C-9E8D-7B7DC55EEBAE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Titre de sectionFooter" descr=".">
            <a:extLst>
              <a:ext uri="{FF2B5EF4-FFF2-40B4-BE49-F238E27FC236}">
                <a16:creationId xmlns:a16="http://schemas.microsoft.com/office/drawing/2014/main" id="{F6E7DB05-BC11-400E-915E-5D40A17638EB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">
  <p:cSld name="2_Titre et contenu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4"/>
          <p:cNvSpPr>
            <a:spLocks noGrp="1"/>
          </p:cNvSpPr>
          <p:nvPr>
            <p:ph type="pic" idx="2"/>
          </p:nvPr>
        </p:nvSpPr>
        <p:spPr>
          <a:xfrm>
            <a:off x="1206500" y="0"/>
            <a:ext cx="4193117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body" idx="1"/>
          </p:nvPr>
        </p:nvSpPr>
        <p:spPr>
          <a:xfrm>
            <a:off x="5399194" y="2084917"/>
            <a:ext cx="6108700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sp>
        <p:nvSpPr>
          <p:cNvPr id="72" name="Google Shape;72;p54"/>
          <p:cNvSpPr txBox="1">
            <a:spLocks noGrp="1"/>
          </p:cNvSpPr>
          <p:nvPr>
            <p:ph type="title"/>
          </p:nvPr>
        </p:nvSpPr>
        <p:spPr>
          <a:xfrm>
            <a:off x="1206502" y="174710"/>
            <a:ext cx="4192693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hlSlideMaster.2_Titre et contenuHeader" descr=".">
            <a:extLst>
              <a:ext uri="{FF2B5EF4-FFF2-40B4-BE49-F238E27FC236}">
                <a16:creationId xmlns:a16="http://schemas.microsoft.com/office/drawing/2014/main" id="{F1A5410D-ED25-4BFD-817D-C39B40F01BC0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2_Titre et contenuFooter" descr=".">
            <a:extLst>
              <a:ext uri="{FF2B5EF4-FFF2-40B4-BE49-F238E27FC236}">
                <a16:creationId xmlns:a16="http://schemas.microsoft.com/office/drawing/2014/main" id="{CFAAFB5A-0208-4159-A6B5-0B2EFF176743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>
            <a:spLocks noGrp="1"/>
          </p:cNvSpPr>
          <p:nvPr>
            <p:ph type="pic" idx="2"/>
          </p:nvPr>
        </p:nvSpPr>
        <p:spPr>
          <a:xfrm>
            <a:off x="1206500" y="2084917"/>
            <a:ext cx="4193117" cy="4773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body" idx="1"/>
          </p:nvPr>
        </p:nvSpPr>
        <p:spPr>
          <a:xfrm>
            <a:off x="5399194" y="2084917"/>
            <a:ext cx="6108700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sp>
        <p:nvSpPr>
          <p:cNvPr id="2" name="hlSlideMaster.3_Titre et contenuHeader" descr=".">
            <a:extLst>
              <a:ext uri="{FF2B5EF4-FFF2-40B4-BE49-F238E27FC236}">
                <a16:creationId xmlns:a16="http://schemas.microsoft.com/office/drawing/2014/main" id="{83AC7396-B80F-43CA-A0AF-BC014EAA14F9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3_Titre et contenuFooter" descr=".">
            <a:extLst>
              <a:ext uri="{FF2B5EF4-FFF2-40B4-BE49-F238E27FC236}">
                <a16:creationId xmlns:a16="http://schemas.microsoft.com/office/drawing/2014/main" id="{4CFAB15A-1BFB-43F1-B9D7-C23DFCAC2B10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seul">
  <p:cSld name="2_Titre seul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9"/>
          <p:cNvSpPr>
            <a:spLocks noGrp="1"/>
          </p:cNvSpPr>
          <p:nvPr>
            <p:ph type="pic" idx="2"/>
          </p:nvPr>
        </p:nvSpPr>
        <p:spPr>
          <a:xfrm>
            <a:off x="1206501" y="0"/>
            <a:ext cx="10301817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59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59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9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sp>
        <p:nvSpPr>
          <p:cNvPr id="2" name="hlSlideMaster.2_Titre seulHeader" descr=".">
            <a:extLst>
              <a:ext uri="{FF2B5EF4-FFF2-40B4-BE49-F238E27FC236}">
                <a16:creationId xmlns:a16="http://schemas.microsoft.com/office/drawing/2014/main" id="{CE6173D0-3076-4E94-97C5-A0A327C09B57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2_Titre seulFooter" descr=".">
            <a:extLst>
              <a:ext uri="{FF2B5EF4-FFF2-40B4-BE49-F238E27FC236}">
                <a16:creationId xmlns:a16="http://schemas.microsoft.com/office/drawing/2014/main" id="{A18C0893-1A2F-4ECD-88C1-88B00858FF99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0"/>
          <p:cNvSpPr>
            <a:spLocks noGrp="1"/>
          </p:cNvSpPr>
          <p:nvPr>
            <p:ph type="pic" idx="2"/>
          </p:nvPr>
        </p:nvSpPr>
        <p:spPr>
          <a:xfrm>
            <a:off x="1206501" y="4152899"/>
            <a:ext cx="109855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60"/>
          <p:cNvSpPr txBox="1">
            <a:spLocks noGrp="1"/>
          </p:cNvSpPr>
          <p:nvPr>
            <p:ph type="body" idx="1"/>
          </p:nvPr>
        </p:nvSpPr>
        <p:spPr>
          <a:xfrm>
            <a:off x="1206500" y="2084918"/>
            <a:ext cx="10195984" cy="191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0"/>
          <p:cNvSpPr txBox="1">
            <a:spLocks noGrp="1"/>
          </p:cNvSpPr>
          <p:nvPr>
            <p:ph type="dt" idx="10"/>
          </p:nvPr>
        </p:nvSpPr>
        <p:spPr>
          <a:xfrm rot="-5400000">
            <a:off x="-1628551" y="3704603"/>
            <a:ext cx="4454736" cy="12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60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0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sp>
        <p:nvSpPr>
          <p:cNvPr id="102" name="Google Shape;102;p60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hlSlideMaster.3_Titre seulHeader" descr=".">
            <a:extLst>
              <a:ext uri="{FF2B5EF4-FFF2-40B4-BE49-F238E27FC236}">
                <a16:creationId xmlns:a16="http://schemas.microsoft.com/office/drawing/2014/main" id="{56204121-397F-43FD-9022-3655797C8DE1}"/>
              </a:ext>
            </a:extLst>
          </p:cNvPr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  <p:sp>
        <p:nvSpPr>
          <p:cNvPr id="3" name="flSlideMaster.3_Titre seulFooter" descr=".">
            <a:extLst>
              <a:ext uri="{FF2B5EF4-FFF2-40B4-BE49-F238E27FC236}">
                <a16:creationId xmlns:a16="http://schemas.microsoft.com/office/drawing/2014/main" id="{9D7F8BB0-905A-44DE-9E3D-CA35FC58B62D}"/>
              </a:ext>
            </a:extLst>
          </p:cNvPr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de-DE" sz="850" b="0" i="0" u="none" baseline="0">
                <a:solidFill>
                  <a:srgbClr val="FFFFFF"/>
                </a:solidFill>
                <a:latin typeface="Microsoft Sans Serif" panose="020B0604020202020204" pitchFamily="34" charset="0"/>
              </a:rPr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1206501" y="174710"/>
            <a:ext cx="4889500" cy="143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Libre Franklin"/>
              <a:buNone/>
              <a:defRPr sz="4267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1206501" y="2084917"/>
            <a:ext cx="10301817" cy="45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rmAutofit/>
          </a:bodyPr>
          <a:lstStyle>
            <a:lvl1pPr marL="457200" marR="0" lvl="0" indent="-3657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404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ftr" idx="11"/>
          </p:nvPr>
        </p:nvSpPr>
        <p:spPr>
          <a:xfrm rot="-5400000">
            <a:off x="9487985" y="2498752"/>
            <a:ext cx="4724347" cy="6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sldNum" idx="12"/>
          </p:nvPr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‹Nr.›</a:t>
            </a:fld>
            <a:endParaRPr/>
          </a:p>
        </p:txBody>
      </p:sp>
      <p:pic>
        <p:nvPicPr>
          <p:cNvPr id="14" name="Google Shape;14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3697" y="176445"/>
            <a:ext cx="871936" cy="37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4675" y="6390510"/>
            <a:ext cx="770371" cy="32114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6" r:id="rId5"/>
    <p:sldLayoutId id="2147483657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9BDBB3-EFF9-4E35-A2F6-3F735EE57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EPFL </a:t>
            </a:r>
            <a:br>
              <a:rPr lang="en-US" sz="4000" dirty="0"/>
            </a:br>
            <a:r>
              <a:rPr lang="en-US" sz="4000" dirty="0"/>
              <a:t>Space Center</a:t>
            </a:r>
            <a:br>
              <a:rPr lang="en-US" sz="4000" dirty="0"/>
            </a:br>
            <a:r>
              <a:rPr lang="en-US" sz="4000" dirty="0" err="1"/>
              <a:t>eSpace</a:t>
            </a:r>
            <a:endParaRPr lang="de-DE" sz="4000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EA75203-3781-415B-85D9-40C602D80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90488" indent="1588"/>
            <a:r>
              <a:rPr lang="de-DE" sz="2800" dirty="0"/>
              <a:t>Space Propulsion</a:t>
            </a:r>
            <a:br>
              <a:rPr lang="de-DE" sz="2800" dirty="0"/>
            </a:br>
            <a:r>
              <a:rPr lang="de-DE" sz="2800" dirty="0"/>
              <a:t>ENG-510</a:t>
            </a:r>
          </a:p>
        </p:txBody>
      </p:sp>
    </p:spTree>
    <p:extLst>
      <p:ext uri="{BB962C8B-B14F-4D97-AF65-F5344CB8AC3E}">
        <p14:creationId xmlns:p14="http://schemas.microsoft.com/office/powerpoint/2010/main" val="398361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9144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  <a:r>
                  <a:rPr lang="en-US" sz="2400" dirty="0">
                    <a:solidFill>
                      <a:schemeClr val="tx1"/>
                    </a:solidFill>
                  </a:rPr>
                  <a:t>asic Working Principle for Propulsion: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Mass relations for different time steps: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...Ejected mass [kg]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/>
                  <a:t>…Initial total mass (including propellant – i.e. wet mass) [kg]</a:t>
                </a: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…Final total mass (without propellant – i.e. dry mass) [kg]</a:t>
                </a: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...Propellant mass [kg]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170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9144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  <a:r>
                  <a:rPr lang="en-US" sz="2400" dirty="0">
                    <a:solidFill>
                      <a:schemeClr val="tx1"/>
                    </a:solidFill>
                  </a:rPr>
                  <a:t>asic Working Principle for Propulsion: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Basic rocket equation (Tsiolkovsky rocket equation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Linux Libertine"/>
                  </a:rPr>
                  <a:t>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lnSpc>
                    <a:spcPct val="110000"/>
                  </a:lnSpc>
                  <a:buNone/>
                </a:pPr>
                <a:r>
                  <a:rPr lang="en-US" dirty="0"/>
                  <a:t>Exhaust velocity describes the magnitude for the performance of the propulsion system in relation with complexity, risk, cost, …</a:t>
                </a:r>
              </a:p>
              <a:p>
                <a:pPr marL="0" indent="0" algn="ctr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𝑀𝑅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𝑀𝑅</m:t>
                    </m:r>
                  </m:oMath>
                </a14:m>
                <a:r>
                  <a:rPr lang="en-US" dirty="0"/>
                  <a:t>…Mass ratio between initial mass and final mass [-]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51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>
              <a:buNone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asic Working Principle for Propulsion:</a:t>
            </a:r>
          </a:p>
          <a:p>
            <a:r>
              <a:rPr lang="en-US" dirty="0">
                <a:ea typeface="Cambria Math" panose="02040503050406030204" pitchFamily="18" charset="0"/>
              </a:rPr>
              <a:t>Performance of orbital maneuvers (small changes of orbit trajectory)</a:t>
            </a:r>
          </a:p>
          <a:p>
            <a:r>
              <a:rPr lang="en-US" dirty="0">
                <a:ea typeface="Cambria Math" panose="02040503050406030204" pitchFamily="18" charset="0"/>
              </a:rPr>
              <a:t>Compensation of perturbations (orbit raising to compensate drag losses)</a:t>
            </a:r>
          </a:p>
          <a:p>
            <a:r>
              <a:rPr lang="en-US" dirty="0">
                <a:ea typeface="Cambria Math" panose="02040503050406030204" pitchFamily="18" charset="0"/>
              </a:rPr>
              <a:t>Long duration burns (for significant </a:t>
            </a:r>
            <a:r>
              <a:rPr lang="el-GR" dirty="0">
                <a:ea typeface="Cambria Math" panose="02040503050406030204" pitchFamily="18" charset="0"/>
              </a:rPr>
              <a:t>Δ</a:t>
            </a:r>
            <a:r>
              <a:rPr lang="en-US" dirty="0">
                <a:ea typeface="Cambria Math" panose="02040503050406030204" pitchFamily="18" charset="0"/>
              </a:rPr>
              <a:t>v increases)</a:t>
            </a:r>
          </a:p>
          <a:p>
            <a:r>
              <a:rPr lang="en-US" dirty="0">
                <a:ea typeface="Cambria Math" panose="02040503050406030204" pitchFamily="18" charset="0"/>
              </a:rPr>
              <a:t>Attitude control (with short, directed thrust (impulse, force push) linked to 3-axis control)</a:t>
            </a:r>
            <a:r>
              <a:rPr lang="en-US" b="0" dirty="0">
                <a:ea typeface="Cambria Math" panose="02040503050406030204" pitchFamily="18" charset="0"/>
              </a:rPr>
              <a:t> </a:t>
            </a:r>
          </a:p>
          <a:p>
            <a:r>
              <a:rPr lang="en-US" dirty="0">
                <a:ea typeface="Cambria Math" panose="02040503050406030204" pitchFamily="18" charset="0"/>
              </a:rPr>
              <a:t>Landing burns (for landing on the Moon)</a:t>
            </a:r>
          </a:p>
          <a:p>
            <a:r>
              <a:rPr lang="en-US" b="0" dirty="0">
                <a:ea typeface="Cambria Math" panose="02040503050406030204" pitchFamily="18" charset="0"/>
              </a:rPr>
              <a:t>Lift-off burns requiring high thrust levels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56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>
              <a:buNone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asic Working Principle for Propulsion:</a:t>
            </a:r>
          </a:p>
          <a:p>
            <a:r>
              <a:rPr lang="en-US" dirty="0">
                <a:ea typeface="Cambria Math" panose="02040503050406030204" pitchFamily="18" charset="0"/>
              </a:rPr>
              <a:t>Example: How can we maximize the speed of the row boat on the Water?</a:t>
            </a:r>
            <a:r>
              <a:rPr lang="en-US" b="0" dirty="0">
                <a:ea typeface="Cambria Math" panose="02040503050406030204" pitchFamily="18" charset="0"/>
              </a:rPr>
              <a:t> </a:t>
            </a:r>
          </a:p>
          <a:p>
            <a:r>
              <a:rPr lang="en-US" dirty="0">
                <a:ea typeface="Cambria Math" panose="02040503050406030204" pitchFamily="18" charset="0"/>
              </a:rPr>
              <a:t>Example: What was the problem with the Water rocket failing to reach an orbit respectively the targeted altitude of 100 m?</a:t>
            </a:r>
            <a:endParaRPr lang="en-US" b="0" dirty="0">
              <a:ea typeface="Cambria Math" panose="02040503050406030204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402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First one must differ between v and </a:t>
            </a:r>
            <a:r>
              <a:rPr lang="en-US" dirty="0" err="1">
                <a:ea typeface="Cambria Math" panose="02040503050406030204" pitchFamily="18" charset="0"/>
              </a:rPr>
              <a:t>Δv</a:t>
            </a:r>
            <a:endParaRPr lang="en-US" dirty="0">
              <a:ea typeface="Cambria Math" panose="02040503050406030204" pitchFamily="18" charset="0"/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v is the current velocity of a Spacecraft on his trajectory</a:t>
            </a:r>
            <a:endParaRPr lang="en-US" dirty="0"/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v could be constant on a circular orbit or changing permanently on an elliptical orbit (w/o any propulsion)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impulse which must be given to a Spacecraft to change the trajectory (e.g. change from elliptical to circular orbit or vice-versa)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57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velocity change but also orbit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equal to velocity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and acceleration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57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b="1" dirty="0" err="1">
                <a:ea typeface="Cambria Math" panose="02040503050406030204" pitchFamily="18" charset="0"/>
              </a:rPr>
              <a:t>Δv</a:t>
            </a:r>
            <a:r>
              <a:rPr lang="en-US" b="1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velocity change but also orbit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equal to velocity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and acceleration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17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changes are also given due to drag forces, gravitational forces, … and similar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Example: ISS is altitude is reduced every day by about 50 to 150 m linked to residual drag forces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303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b="1" dirty="0" err="1">
                <a:ea typeface="Cambria Math" panose="02040503050406030204" pitchFamily="18" charset="0"/>
              </a:rPr>
              <a:t>Δv</a:t>
            </a:r>
            <a:r>
              <a:rPr lang="en-US" b="1" dirty="0">
                <a:ea typeface="Cambria Math" panose="02040503050406030204" pitchFamily="18" charset="0"/>
              </a:rPr>
              <a:t> is not only velocity change but also orbit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equal to velocity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and acceleration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4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Δv is not only a velocity change but also directly an orbit change (which makes rendezvous maneuver is space very tricky…)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Δv could be called as index / key increment of a space journey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Changing the </a:t>
                </a:r>
                <a:r>
                  <a:rPr lang="en-US" dirty="0" err="1">
                    <a:ea typeface="Cambria Math" panose="02040503050406030204" pitchFamily="18" charset="0"/>
                  </a:rPr>
                  <a:t>Δv</a:t>
                </a:r>
                <a:r>
                  <a:rPr lang="en-US" dirty="0">
                    <a:ea typeface="Cambria Math" panose="02040503050406030204" pitchFamily="18" charset="0"/>
                  </a:rPr>
                  <a:t> is changing the orbit and also changing the energy of the spacecraft</a:t>
                </a:r>
                <a:br>
                  <a:rPr lang="en-US" sz="2400" spc="20" dirty="0">
                    <a:latin typeface="Microsoft YaHei"/>
                    <a:cs typeface="Microsoft YaHei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br>
                  <a:rPr lang="de-DE" sz="2400" dirty="0">
                    <a:latin typeface="Microsoft YaHei"/>
                    <a:cs typeface="Microsoft YaHei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/>
                  <a:t>…Standard gravitational parameter [m³ / s²] (Earth 3.986E14 m³/s²)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00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90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A9D141-69FE-47B3-B711-5F3861921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-12921"/>
            <a:ext cx="4856155" cy="6889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7F1AB-8F06-4DFE-A73A-556DB655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Lecture # 1</a:t>
            </a:r>
            <a:br>
              <a:rPr lang="en-US" dirty="0"/>
            </a:br>
            <a:r>
              <a:rPr lang="en-US" dirty="0"/>
              <a:t>Part # 2</a:t>
            </a:r>
            <a:br>
              <a:rPr lang="en-US" dirty="0"/>
            </a:br>
            <a:r>
              <a:rPr lang="en-US" dirty="0"/>
              <a:t>Introduction in Propulsion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B4A26-1E15-421F-909D-81D6FA4DF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Brief overview on all space propulsion systems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33BE907-CF77-4C0F-AB59-D399595E4CA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164297" y="0"/>
            <a:ext cx="4922845" cy="6858000"/>
          </a:xfrm>
        </p:spPr>
      </p:sp>
    </p:spTree>
    <p:extLst>
      <p:ext uri="{BB962C8B-B14F-4D97-AF65-F5344CB8AC3E}">
        <p14:creationId xmlns:p14="http://schemas.microsoft.com/office/powerpoint/2010/main" val="148082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b="0" dirty="0">
                <a:ea typeface="Cambria Math" panose="02040503050406030204" pitchFamily="18" charset="0"/>
              </a:rPr>
              <a:t>Important </a:t>
            </a: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impulse on circular orbit changes the trajectory to an elliptical orbit (assuming escape velocity is not reached) and increasing the energy </a:t>
            </a:r>
            <a:endParaRPr lang="en-US" b="0" dirty="0">
              <a:ea typeface="Cambria Math" panose="02040503050406030204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D95F6A96-4A59-46ED-95C4-7B290D987E76}"/>
              </a:ext>
            </a:extLst>
          </p:cNvPr>
          <p:cNvGrpSpPr/>
          <p:nvPr/>
        </p:nvGrpSpPr>
        <p:grpSpPr>
          <a:xfrm>
            <a:off x="5050301" y="3657600"/>
            <a:ext cx="6260123" cy="2690820"/>
            <a:chOff x="0" y="1269491"/>
            <a:chExt cx="9143999" cy="413639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3B9E04E1-D76C-4F04-9E2E-A8953B92E99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351" y="2177795"/>
              <a:ext cx="2304288" cy="2304287"/>
            </a:xfrm>
            <a:prstGeom prst="rect">
              <a:avLst/>
            </a:prstGeom>
          </p:spPr>
        </p:pic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E4369BD1-E32E-44A8-AAAB-DC68E94F55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0932" y="2244852"/>
              <a:ext cx="2165604" cy="2168652"/>
            </a:xfrm>
            <a:prstGeom prst="rect">
              <a:avLst/>
            </a:prstGeom>
          </p:spPr>
        </p:pic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45A77559-DC5E-4CEB-9803-52AFC0589E93}"/>
                </a:ext>
              </a:extLst>
            </p:cNvPr>
            <p:cNvSpPr/>
            <p:nvPr/>
          </p:nvSpPr>
          <p:spPr>
            <a:xfrm>
              <a:off x="1033894" y="1802637"/>
              <a:ext cx="3008630" cy="3073400"/>
            </a:xfrm>
            <a:custGeom>
              <a:avLst/>
              <a:gdLst/>
              <a:ahLst/>
              <a:cxnLst/>
              <a:rect l="l" t="t" r="r" b="b"/>
              <a:pathLst>
                <a:path w="3008629" h="3073400">
                  <a:moveTo>
                    <a:pt x="12090" y="1993900"/>
                  </a:moveTo>
                  <a:lnTo>
                    <a:pt x="0" y="1993900"/>
                  </a:lnTo>
                  <a:lnTo>
                    <a:pt x="13004" y="2032000"/>
                  </a:lnTo>
                  <a:lnTo>
                    <a:pt x="27076" y="2070100"/>
                  </a:lnTo>
                  <a:lnTo>
                    <a:pt x="42278" y="2108200"/>
                  </a:lnTo>
                  <a:lnTo>
                    <a:pt x="58445" y="2146300"/>
                  </a:lnTo>
                  <a:lnTo>
                    <a:pt x="75666" y="2184400"/>
                  </a:lnTo>
                  <a:lnTo>
                    <a:pt x="93840" y="2222500"/>
                  </a:lnTo>
                  <a:lnTo>
                    <a:pt x="113068" y="2260600"/>
                  </a:lnTo>
                  <a:lnTo>
                    <a:pt x="133248" y="2298700"/>
                  </a:lnTo>
                  <a:lnTo>
                    <a:pt x="154292" y="2336800"/>
                  </a:lnTo>
                  <a:lnTo>
                    <a:pt x="176390" y="2374900"/>
                  </a:lnTo>
                  <a:lnTo>
                    <a:pt x="199440" y="2413000"/>
                  </a:lnTo>
                  <a:lnTo>
                    <a:pt x="223265" y="2438400"/>
                  </a:lnTo>
                  <a:lnTo>
                    <a:pt x="248170" y="2476500"/>
                  </a:lnTo>
                  <a:lnTo>
                    <a:pt x="273824" y="2501900"/>
                  </a:lnTo>
                  <a:lnTo>
                    <a:pt x="300367" y="2540000"/>
                  </a:lnTo>
                  <a:lnTo>
                    <a:pt x="327672" y="2565400"/>
                  </a:lnTo>
                  <a:lnTo>
                    <a:pt x="355866" y="2603500"/>
                  </a:lnTo>
                  <a:lnTo>
                    <a:pt x="384949" y="2628900"/>
                  </a:lnTo>
                  <a:lnTo>
                    <a:pt x="414794" y="2654300"/>
                  </a:lnTo>
                  <a:lnTo>
                    <a:pt x="445401" y="2692400"/>
                  </a:lnTo>
                  <a:lnTo>
                    <a:pt x="476897" y="2717800"/>
                  </a:lnTo>
                  <a:lnTo>
                    <a:pt x="509028" y="2743200"/>
                  </a:lnTo>
                  <a:lnTo>
                    <a:pt x="541921" y="2768600"/>
                  </a:lnTo>
                  <a:lnTo>
                    <a:pt x="575449" y="2794000"/>
                  </a:lnTo>
                  <a:lnTo>
                    <a:pt x="609739" y="2819400"/>
                  </a:lnTo>
                  <a:lnTo>
                    <a:pt x="644791" y="2844800"/>
                  </a:lnTo>
                  <a:lnTo>
                    <a:pt x="680478" y="2857500"/>
                  </a:lnTo>
                  <a:lnTo>
                    <a:pt x="716800" y="2882900"/>
                  </a:lnTo>
                  <a:lnTo>
                    <a:pt x="753884" y="2908300"/>
                  </a:lnTo>
                  <a:lnTo>
                    <a:pt x="829703" y="2933700"/>
                  </a:lnTo>
                  <a:lnTo>
                    <a:pt x="868565" y="2959100"/>
                  </a:lnTo>
                  <a:lnTo>
                    <a:pt x="1091069" y="3035300"/>
                  </a:lnTo>
                  <a:lnTo>
                    <a:pt x="1316494" y="3073400"/>
                  </a:lnTo>
                  <a:lnTo>
                    <a:pt x="1615833" y="3073400"/>
                  </a:lnTo>
                  <a:lnTo>
                    <a:pt x="1689620" y="3060700"/>
                  </a:lnTo>
                  <a:lnTo>
                    <a:pt x="1317510" y="3060700"/>
                  </a:lnTo>
                  <a:lnTo>
                    <a:pt x="1093863" y="3022600"/>
                  </a:lnTo>
                  <a:lnTo>
                    <a:pt x="873264" y="2946400"/>
                  </a:lnTo>
                  <a:lnTo>
                    <a:pt x="834783" y="2933700"/>
                  </a:lnTo>
                  <a:lnTo>
                    <a:pt x="796810" y="2908300"/>
                  </a:lnTo>
                  <a:lnTo>
                    <a:pt x="759599" y="2895600"/>
                  </a:lnTo>
                  <a:lnTo>
                    <a:pt x="722896" y="2870200"/>
                  </a:lnTo>
                  <a:lnTo>
                    <a:pt x="686828" y="2844800"/>
                  </a:lnTo>
                  <a:lnTo>
                    <a:pt x="651395" y="2832100"/>
                  </a:lnTo>
                  <a:lnTo>
                    <a:pt x="616724" y="2806700"/>
                  </a:lnTo>
                  <a:lnTo>
                    <a:pt x="582688" y="2781300"/>
                  </a:lnTo>
                  <a:lnTo>
                    <a:pt x="549414" y="2755900"/>
                  </a:lnTo>
                  <a:lnTo>
                    <a:pt x="516775" y="2730500"/>
                  </a:lnTo>
                  <a:lnTo>
                    <a:pt x="484898" y="2705100"/>
                  </a:lnTo>
                  <a:lnTo>
                    <a:pt x="453783" y="2679700"/>
                  </a:lnTo>
                  <a:lnTo>
                    <a:pt x="423303" y="2654300"/>
                  </a:lnTo>
                  <a:lnTo>
                    <a:pt x="393712" y="2616200"/>
                  </a:lnTo>
                  <a:lnTo>
                    <a:pt x="365010" y="2590800"/>
                  </a:lnTo>
                  <a:lnTo>
                    <a:pt x="337070" y="2565400"/>
                  </a:lnTo>
                  <a:lnTo>
                    <a:pt x="309892" y="2527300"/>
                  </a:lnTo>
                  <a:lnTo>
                    <a:pt x="283476" y="2501900"/>
                  </a:lnTo>
                  <a:lnTo>
                    <a:pt x="258076" y="2463800"/>
                  </a:lnTo>
                  <a:lnTo>
                    <a:pt x="233451" y="2438400"/>
                  </a:lnTo>
                  <a:lnTo>
                    <a:pt x="209842" y="2400300"/>
                  </a:lnTo>
                  <a:lnTo>
                    <a:pt x="186982" y="2362200"/>
                  </a:lnTo>
                  <a:lnTo>
                    <a:pt x="165074" y="2336800"/>
                  </a:lnTo>
                  <a:lnTo>
                    <a:pt x="144208" y="2298700"/>
                  </a:lnTo>
                  <a:lnTo>
                    <a:pt x="124193" y="2260600"/>
                  </a:lnTo>
                  <a:lnTo>
                    <a:pt x="105130" y="2222500"/>
                  </a:lnTo>
                  <a:lnTo>
                    <a:pt x="87109" y="2184400"/>
                  </a:lnTo>
                  <a:lnTo>
                    <a:pt x="70040" y="2146300"/>
                  </a:lnTo>
                  <a:lnTo>
                    <a:pt x="54013" y="2108200"/>
                  </a:lnTo>
                  <a:lnTo>
                    <a:pt x="38925" y="2070100"/>
                  </a:lnTo>
                  <a:lnTo>
                    <a:pt x="24993" y="2032000"/>
                  </a:lnTo>
                  <a:lnTo>
                    <a:pt x="12090" y="1993900"/>
                  </a:lnTo>
                  <a:close/>
                </a:path>
                <a:path w="3008629" h="3073400">
                  <a:moveTo>
                    <a:pt x="1548396" y="0"/>
                  </a:moveTo>
                  <a:lnTo>
                    <a:pt x="1398536" y="0"/>
                  </a:lnTo>
                  <a:lnTo>
                    <a:pt x="1324241" y="12700"/>
                  </a:lnTo>
                  <a:lnTo>
                    <a:pt x="1548015" y="12700"/>
                  </a:lnTo>
                  <a:lnTo>
                    <a:pt x="1846338" y="63500"/>
                  </a:lnTo>
                  <a:lnTo>
                    <a:pt x="2138311" y="165100"/>
                  </a:lnTo>
                  <a:lnTo>
                    <a:pt x="2207399" y="203200"/>
                  </a:lnTo>
                  <a:lnTo>
                    <a:pt x="2273820" y="241300"/>
                  </a:lnTo>
                  <a:lnTo>
                    <a:pt x="2337701" y="292100"/>
                  </a:lnTo>
                  <a:lnTo>
                    <a:pt x="2398915" y="330200"/>
                  </a:lnTo>
                  <a:lnTo>
                    <a:pt x="2457462" y="381000"/>
                  </a:lnTo>
                  <a:lnTo>
                    <a:pt x="2513342" y="431800"/>
                  </a:lnTo>
                  <a:lnTo>
                    <a:pt x="2566428" y="482600"/>
                  </a:lnTo>
                  <a:lnTo>
                    <a:pt x="2616593" y="533400"/>
                  </a:lnTo>
                  <a:lnTo>
                    <a:pt x="2663964" y="596900"/>
                  </a:lnTo>
                  <a:lnTo>
                    <a:pt x="2708414" y="647700"/>
                  </a:lnTo>
                  <a:lnTo>
                    <a:pt x="2749816" y="711200"/>
                  </a:lnTo>
                  <a:lnTo>
                    <a:pt x="2788170" y="774700"/>
                  </a:lnTo>
                  <a:lnTo>
                    <a:pt x="2823476" y="838200"/>
                  </a:lnTo>
                  <a:lnTo>
                    <a:pt x="2855607" y="901700"/>
                  </a:lnTo>
                  <a:lnTo>
                    <a:pt x="2884690" y="965200"/>
                  </a:lnTo>
                  <a:lnTo>
                    <a:pt x="2910344" y="1041400"/>
                  </a:lnTo>
                  <a:lnTo>
                    <a:pt x="2932823" y="1104900"/>
                  </a:lnTo>
                  <a:lnTo>
                    <a:pt x="2952000" y="1181100"/>
                  </a:lnTo>
                  <a:lnTo>
                    <a:pt x="2967748" y="1257300"/>
                  </a:lnTo>
                  <a:lnTo>
                    <a:pt x="2979940" y="1320800"/>
                  </a:lnTo>
                  <a:lnTo>
                    <a:pt x="2988830" y="1397000"/>
                  </a:lnTo>
                  <a:lnTo>
                    <a:pt x="2994037" y="1473200"/>
                  </a:lnTo>
                  <a:lnTo>
                    <a:pt x="2995815" y="1549400"/>
                  </a:lnTo>
                  <a:lnTo>
                    <a:pt x="2993783" y="1612900"/>
                  </a:lnTo>
                  <a:lnTo>
                    <a:pt x="2988068" y="1689100"/>
                  </a:lnTo>
                  <a:lnTo>
                    <a:pt x="2978670" y="1765300"/>
                  </a:lnTo>
                  <a:lnTo>
                    <a:pt x="2965462" y="1841500"/>
                  </a:lnTo>
                  <a:lnTo>
                    <a:pt x="2948444" y="1917700"/>
                  </a:lnTo>
                  <a:lnTo>
                    <a:pt x="2927489" y="1993900"/>
                  </a:lnTo>
                  <a:lnTo>
                    <a:pt x="2902597" y="2070100"/>
                  </a:lnTo>
                  <a:lnTo>
                    <a:pt x="2873768" y="2133600"/>
                  </a:lnTo>
                  <a:lnTo>
                    <a:pt x="2841129" y="2209800"/>
                  </a:lnTo>
                  <a:lnTo>
                    <a:pt x="2805442" y="2273300"/>
                  </a:lnTo>
                  <a:lnTo>
                    <a:pt x="2766707" y="2349500"/>
                  </a:lnTo>
                  <a:lnTo>
                    <a:pt x="2724924" y="2413000"/>
                  </a:lnTo>
                  <a:lnTo>
                    <a:pt x="2680347" y="2463800"/>
                  </a:lnTo>
                  <a:lnTo>
                    <a:pt x="2633103" y="2527300"/>
                  </a:lnTo>
                  <a:lnTo>
                    <a:pt x="2583319" y="2590800"/>
                  </a:lnTo>
                  <a:lnTo>
                    <a:pt x="2531122" y="2641600"/>
                  </a:lnTo>
                  <a:lnTo>
                    <a:pt x="2476639" y="2692400"/>
                  </a:lnTo>
                  <a:lnTo>
                    <a:pt x="2419870" y="2730500"/>
                  </a:lnTo>
                  <a:lnTo>
                    <a:pt x="2361069" y="2781300"/>
                  </a:lnTo>
                  <a:lnTo>
                    <a:pt x="2300363" y="2819400"/>
                  </a:lnTo>
                  <a:lnTo>
                    <a:pt x="2237752" y="2857500"/>
                  </a:lnTo>
                  <a:lnTo>
                    <a:pt x="2173490" y="2895600"/>
                  </a:lnTo>
                  <a:lnTo>
                    <a:pt x="2107831" y="2921000"/>
                  </a:lnTo>
                  <a:lnTo>
                    <a:pt x="2040648" y="2959100"/>
                  </a:lnTo>
                  <a:lnTo>
                    <a:pt x="1902472" y="3009900"/>
                  </a:lnTo>
                  <a:lnTo>
                    <a:pt x="1614309" y="3060700"/>
                  </a:lnTo>
                  <a:lnTo>
                    <a:pt x="1689620" y="3060700"/>
                  </a:lnTo>
                  <a:lnTo>
                    <a:pt x="1835035" y="3035300"/>
                  </a:lnTo>
                  <a:lnTo>
                    <a:pt x="1906282" y="3009900"/>
                  </a:lnTo>
                  <a:lnTo>
                    <a:pt x="1976513" y="2997200"/>
                  </a:lnTo>
                  <a:lnTo>
                    <a:pt x="2045728" y="2971800"/>
                  </a:lnTo>
                  <a:lnTo>
                    <a:pt x="2113419" y="2933700"/>
                  </a:lnTo>
                  <a:lnTo>
                    <a:pt x="2179713" y="2908300"/>
                  </a:lnTo>
                  <a:lnTo>
                    <a:pt x="2244356" y="2870200"/>
                  </a:lnTo>
                  <a:lnTo>
                    <a:pt x="2307475" y="2832100"/>
                  </a:lnTo>
                  <a:lnTo>
                    <a:pt x="2368689" y="2794000"/>
                  </a:lnTo>
                  <a:lnTo>
                    <a:pt x="2427998" y="2743200"/>
                  </a:lnTo>
                  <a:lnTo>
                    <a:pt x="2485275" y="2692400"/>
                  </a:lnTo>
                  <a:lnTo>
                    <a:pt x="2540266" y="2641600"/>
                  </a:lnTo>
                  <a:lnTo>
                    <a:pt x="2592844" y="2590800"/>
                  </a:lnTo>
                  <a:lnTo>
                    <a:pt x="2643009" y="2540000"/>
                  </a:lnTo>
                  <a:lnTo>
                    <a:pt x="2690634" y="2476500"/>
                  </a:lnTo>
                  <a:lnTo>
                    <a:pt x="2735592" y="2413000"/>
                  </a:lnTo>
                  <a:lnTo>
                    <a:pt x="2777629" y="2349500"/>
                  </a:lnTo>
                  <a:lnTo>
                    <a:pt x="2816745" y="2286000"/>
                  </a:lnTo>
                  <a:lnTo>
                    <a:pt x="2852686" y="2209800"/>
                  </a:lnTo>
                  <a:lnTo>
                    <a:pt x="2885579" y="2146300"/>
                  </a:lnTo>
                  <a:lnTo>
                    <a:pt x="2914662" y="2070100"/>
                  </a:lnTo>
                  <a:lnTo>
                    <a:pt x="2939808" y="1993900"/>
                  </a:lnTo>
                  <a:lnTo>
                    <a:pt x="2960763" y="1917700"/>
                  </a:lnTo>
                  <a:lnTo>
                    <a:pt x="2978035" y="1841500"/>
                  </a:lnTo>
                  <a:lnTo>
                    <a:pt x="2991243" y="1765300"/>
                  </a:lnTo>
                  <a:lnTo>
                    <a:pt x="3000768" y="1689100"/>
                  </a:lnTo>
                  <a:lnTo>
                    <a:pt x="3006483" y="1625600"/>
                  </a:lnTo>
                  <a:lnTo>
                    <a:pt x="3008515" y="1549400"/>
                  </a:lnTo>
                  <a:lnTo>
                    <a:pt x="3006737" y="1473200"/>
                  </a:lnTo>
                  <a:lnTo>
                    <a:pt x="3001403" y="1397000"/>
                  </a:lnTo>
                  <a:lnTo>
                    <a:pt x="2992513" y="1320800"/>
                  </a:lnTo>
                  <a:lnTo>
                    <a:pt x="2980194" y="1244600"/>
                  </a:lnTo>
                  <a:lnTo>
                    <a:pt x="2964319" y="1181100"/>
                  </a:lnTo>
                  <a:lnTo>
                    <a:pt x="2944888" y="1104900"/>
                  </a:lnTo>
                  <a:lnTo>
                    <a:pt x="2922282" y="1028700"/>
                  </a:lnTo>
                  <a:lnTo>
                    <a:pt x="2896374" y="965200"/>
                  </a:lnTo>
                  <a:lnTo>
                    <a:pt x="2867037" y="901700"/>
                  </a:lnTo>
                  <a:lnTo>
                    <a:pt x="2834652" y="825500"/>
                  </a:lnTo>
                  <a:lnTo>
                    <a:pt x="2798965" y="762000"/>
                  </a:lnTo>
                  <a:lnTo>
                    <a:pt x="2760357" y="698500"/>
                  </a:lnTo>
                  <a:lnTo>
                    <a:pt x="2718447" y="647700"/>
                  </a:lnTo>
                  <a:lnTo>
                    <a:pt x="2673743" y="584200"/>
                  </a:lnTo>
                  <a:lnTo>
                    <a:pt x="2625864" y="520700"/>
                  </a:lnTo>
                  <a:lnTo>
                    <a:pt x="2575318" y="469900"/>
                  </a:lnTo>
                  <a:lnTo>
                    <a:pt x="2521851" y="419100"/>
                  </a:lnTo>
                  <a:lnTo>
                    <a:pt x="2465463" y="368300"/>
                  </a:lnTo>
                  <a:lnTo>
                    <a:pt x="2406408" y="317500"/>
                  </a:lnTo>
                  <a:lnTo>
                    <a:pt x="2344686" y="279400"/>
                  </a:lnTo>
                  <a:lnTo>
                    <a:pt x="2280170" y="228600"/>
                  </a:lnTo>
                  <a:lnTo>
                    <a:pt x="2213241" y="190500"/>
                  </a:lnTo>
                  <a:lnTo>
                    <a:pt x="2143645" y="152400"/>
                  </a:lnTo>
                  <a:lnTo>
                    <a:pt x="1849132" y="50800"/>
                  </a:lnTo>
                  <a:lnTo>
                    <a:pt x="1548396" y="0"/>
                  </a:lnTo>
                  <a:close/>
                </a:path>
                <a:path w="3008629" h="3073400">
                  <a:moveTo>
                    <a:pt x="62839" y="838200"/>
                  </a:moveTo>
                  <a:lnTo>
                    <a:pt x="50203" y="838200"/>
                  </a:lnTo>
                  <a:lnTo>
                    <a:pt x="60515" y="939800"/>
                  </a:lnTo>
                  <a:lnTo>
                    <a:pt x="80746" y="927100"/>
                  </a:lnTo>
                  <a:lnTo>
                    <a:pt x="59956" y="927100"/>
                  </a:lnTo>
                  <a:lnTo>
                    <a:pt x="69718" y="904524"/>
                  </a:lnTo>
                  <a:lnTo>
                    <a:pt x="62839" y="838200"/>
                  </a:lnTo>
                  <a:close/>
                </a:path>
                <a:path w="3008629" h="3073400">
                  <a:moveTo>
                    <a:pt x="69718" y="904524"/>
                  </a:moveTo>
                  <a:lnTo>
                    <a:pt x="59956" y="927100"/>
                  </a:lnTo>
                  <a:lnTo>
                    <a:pt x="62077" y="927100"/>
                  </a:lnTo>
                  <a:lnTo>
                    <a:pt x="71403" y="920775"/>
                  </a:lnTo>
                  <a:lnTo>
                    <a:pt x="69718" y="904524"/>
                  </a:lnTo>
                  <a:close/>
                </a:path>
                <a:path w="3008629" h="3073400">
                  <a:moveTo>
                    <a:pt x="71403" y="920775"/>
                  </a:moveTo>
                  <a:lnTo>
                    <a:pt x="62077" y="927100"/>
                  </a:lnTo>
                  <a:lnTo>
                    <a:pt x="71513" y="927100"/>
                  </a:lnTo>
                  <a:lnTo>
                    <a:pt x="71971" y="926252"/>
                  </a:lnTo>
                  <a:lnTo>
                    <a:pt x="71403" y="920775"/>
                  </a:lnTo>
                  <a:close/>
                </a:path>
                <a:path w="3008629" h="3073400">
                  <a:moveTo>
                    <a:pt x="71971" y="926252"/>
                  </a:moveTo>
                  <a:lnTo>
                    <a:pt x="71513" y="927100"/>
                  </a:lnTo>
                  <a:lnTo>
                    <a:pt x="72059" y="927100"/>
                  </a:lnTo>
                  <a:lnTo>
                    <a:pt x="71971" y="926252"/>
                  </a:lnTo>
                  <a:close/>
                </a:path>
                <a:path w="3008629" h="3073400">
                  <a:moveTo>
                    <a:pt x="144983" y="876300"/>
                  </a:moveTo>
                  <a:lnTo>
                    <a:pt x="136982" y="876300"/>
                  </a:lnTo>
                  <a:lnTo>
                    <a:pt x="76978" y="916994"/>
                  </a:lnTo>
                  <a:lnTo>
                    <a:pt x="71971" y="926252"/>
                  </a:lnTo>
                  <a:lnTo>
                    <a:pt x="72059" y="927100"/>
                  </a:lnTo>
                  <a:lnTo>
                    <a:pt x="80746" y="927100"/>
                  </a:lnTo>
                  <a:lnTo>
                    <a:pt x="141439" y="889000"/>
                  </a:lnTo>
                  <a:lnTo>
                    <a:pt x="144310" y="889000"/>
                  </a:lnTo>
                  <a:lnTo>
                    <a:pt x="144983" y="876300"/>
                  </a:lnTo>
                  <a:close/>
                </a:path>
                <a:path w="3008629" h="3073400">
                  <a:moveTo>
                    <a:pt x="76978" y="916994"/>
                  </a:moveTo>
                  <a:lnTo>
                    <a:pt x="71403" y="920775"/>
                  </a:lnTo>
                  <a:lnTo>
                    <a:pt x="71971" y="926252"/>
                  </a:lnTo>
                  <a:lnTo>
                    <a:pt x="76978" y="916994"/>
                  </a:lnTo>
                  <a:close/>
                </a:path>
                <a:path w="3008629" h="3073400">
                  <a:moveTo>
                    <a:pt x="1399425" y="12700"/>
                  </a:moveTo>
                  <a:lnTo>
                    <a:pt x="1250454" y="12700"/>
                  </a:lnTo>
                  <a:lnTo>
                    <a:pt x="1177429" y="25400"/>
                  </a:lnTo>
                  <a:lnTo>
                    <a:pt x="1105166" y="50800"/>
                  </a:lnTo>
                  <a:lnTo>
                    <a:pt x="1033792" y="63500"/>
                  </a:lnTo>
                  <a:lnTo>
                    <a:pt x="826782" y="139700"/>
                  </a:lnTo>
                  <a:lnTo>
                    <a:pt x="760361" y="177800"/>
                  </a:lnTo>
                  <a:lnTo>
                    <a:pt x="695718" y="215900"/>
                  </a:lnTo>
                  <a:lnTo>
                    <a:pt x="632599" y="254000"/>
                  </a:lnTo>
                  <a:lnTo>
                    <a:pt x="571385" y="292100"/>
                  </a:lnTo>
                  <a:lnTo>
                    <a:pt x="512076" y="342900"/>
                  </a:lnTo>
                  <a:lnTo>
                    <a:pt x="454926" y="381000"/>
                  </a:lnTo>
                  <a:lnTo>
                    <a:pt x="399935" y="431800"/>
                  </a:lnTo>
                  <a:lnTo>
                    <a:pt x="347357" y="495300"/>
                  </a:lnTo>
                  <a:lnTo>
                    <a:pt x="297192" y="546100"/>
                  </a:lnTo>
                  <a:lnTo>
                    <a:pt x="249567" y="609600"/>
                  </a:lnTo>
                  <a:lnTo>
                    <a:pt x="204558" y="660400"/>
                  </a:lnTo>
                  <a:lnTo>
                    <a:pt x="162483" y="736600"/>
                  </a:lnTo>
                  <a:lnTo>
                    <a:pt x="123469" y="800100"/>
                  </a:lnTo>
                  <a:lnTo>
                    <a:pt x="87414" y="863600"/>
                  </a:lnTo>
                  <a:lnTo>
                    <a:pt x="69718" y="904524"/>
                  </a:lnTo>
                  <a:lnTo>
                    <a:pt x="71403" y="920775"/>
                  </a:lnTo>
                  <a:lnTo>
                    <a:pt x="76978" y="916994"/>
                  </a:lnTo>
                  <a:lnTo>
                    <a:pt x="98983" y="876300"/>
                  </a:lnTo>
                  <a:lnTo>
                    <a:pt x="134747" y="800100"/>
                  </a:lnTo>
                  <a:lnTo>
                    <a:pt x="173456" y="736600"/>
                  </a:lnTo>
                  <a:lnTo>
                    <a:pt x="215201" y="673100"/>
                  </a:lnTo>
                  <a:lnTo>
                    <a:pt x="259727" y="609600"/>
                  </a:lnTo>
                  <a:lnTo>
                    <a:pt x="306971" y="558800"/>
                  </a:lnTo>
                  <a:lnTo>
                    <a:pt x="356882" y="495300"/>
                  </a:lnTo>
                  <a:lnTo>
                    <a:pt x="408952" y="444500"/>
                  </a:lnTo>
                  <a:lnTo>
                    <a:pt x="463562" y="393700"/>
                  </a:lnTo>
                  <a:lnTo>
                    <a:pt x="520331" y="342900"/>
                  </a:lnTo>
                  <a:lnTo>
                    <a:pt x="579132" y="304800"/>
                  </a:lnTo>
                  <a:lnTo>
                    <a:pt x="639838" y="266700"/>
                  </a:lnTo>
                  <a:lnTo>
                    <a:pt x="702322" y="228600"/>
                  </a:lnTo>
                  <a:lnTo>
                    <a:pt x="766584" y="190500"/>
                  </a:lnTo>
                  <a:lnTo>
                    <a:pt x="832370" y="152400"/>
                  </a:lnTo>
                  <a:lnTo>
                    <a:pt x="968006" y="101600"/>
                  </a:lnTo>
                  <a:lnTo>
                    <a:pt x="1037729" y="76200"/>
                  </a:lnTo>
                  <a:lnTo>
                    <a:pt x="1108468" y="63500"/>
                  </a:lnTo>
                  <a:lnTo>
                    <a:pt x="1180096" y="38100"/>
                  </a:lnTo>
                  <a:lnTo>
                    <a:pt x="1252613" y="25400"/>
                  </a:lnTo>
                  <a:lnTo>
                    <a:pt x="1325765" y="25400"/>
                  </a:lnTo>
                  <a:lnTo>
                    <a:pt x="1399425" y="127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D19847B1-7B7F-40A2-B5AF-D937E551DB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224" y="2616708"/>
              <a:ext cx="1327404" cy="1327403"/>
            </a:xfrm>
            <a:prstGeom prst="rect">
              <a:avLst/>
            </a:prstGeom>
          </p:spPr>
        </p:pic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A7EE6E8E-CC36-4400-B03D-7A518CC897C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983" y="2907791"/>
              <a:ext cx="841247" cy="842772"/>
            </a:xfrm>
            <a:prstGeom prst="rect">
              <a:avLst/>
            </a:prstGeom>
          </p:spPr>
        </p:pic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CF1AA3C8-9B43-4797-BF70-C696C34DAE7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090659"/>
              <a:ext cx="684288" cy="935748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A7E93675-D61C-41DD-8534-A11722B8094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" y="3118103"/>
              <a:ext cx="632460" cy="842772"/>
            </a:xfrm>
            <a:prstGeom prst="rect">
              <a:avLst/>
            </a:prstGeom>
          </p:spPr>
        </p:pic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2769CB97-B64D-4100-9012-2B2C34702F6F}"/>
                </a:ext>
              </a:extLst>
            </p:cNvPr>
            <p:cNvSpPr/>
            <p:nvPr/>
          </p:nvSpPr>
          <p:spPr>
            <a:xfrm>
              <a:off x="1524" y="3118103"/>
              <a:ext cx="632460" cy="843280"/>
            </a:xfrm>
            <a:custGeom>
              <a:avLst/>
              <a:gdLst/>
              <a:ahLst/>
              <a:cxnLst/>
              <a:rect l="l" t="t" r="r" b="b"/>
              <a:pathLst>
                <a:path w="632460" h="843279">
                  <a:moveTo>
                    <a:pt x="0" y="526542"/>
                  </a:moveTo>
                  <a:lnTo>
                    <a:pt x="158115" y="526542"/>
                  </a:lnTo>
                  <a:lnTo>
                    <a:pt x="158115" y="0"/>
                  </a:lnTo>
                  <a:lnTo>
                    <a:pt x="474345" y="0"/>
                  </a:lnTo>
                  <a:lnTo>
                    <a:pt x="474345" y="526542"/>
                  </a:lnTo>
                  <a:lnTo>
                    <a:pt x="632460" y="526542"/>
                  </a:lnTo>
                  <a:lnTo>
                    <a:pt x="316230" y="842772"/>
                  </a:lnTo>
                  <a:lnTo>
                    <a:pt x="0" y="526542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11691B33-4FCE-43B4-9D46-3D2043BF860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4049" y="1547591"/>
              <a:ext cx="4939950" cy="1335846"/>
            </a:xfrm>
            <a:prstGeom prst="rect">
              <a:avLst/>
            </a:prstGeom>
          </p:spPr>
        </p:pic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72513E45-B1F5-47C0-A3D4-98BBB533BBEF}"/>
                </a:ext>
              </a:extLst>
            </p:cNvPr>
            <p:cNvSpPr/>
            <p:nvPr/>
          </p:nvSpPr>
          <p:spPr>
            <a:xfrm>
              <a:off x="972312" y="1269491"/>
              <a:ext cx="5328285" cy="4136390"/>
            </a:xfrm>
            <a:custGeom>
              <a:avLst/>
              <a:gdLst/>
              <a:ahLst/>
              <a:cxnLst/>
              <a:rect l="l" t="t" r="r" b="b"/>
              <a:pathLst>
                <a:path w="5328285" h="4136390">
                  <a:moveTo>
                    <a:pt x="5327904" y="2068068"/>
                  </a:moveTo>
                  <a:lnTo>
                    <a:pt x="5327360" y="2110268"/>
                  </a:lnTo>
                  <a:lnTo>
                    <a:pt x="5325736" y="2152262"/>
                  </a:lnTo>
                  <a:lnTo>
                    <a:pt x="5323042" y="2194043"/>
                  </a:lnTo>
                  <a:lnTo>
                    <a:pt x="5319288" y="2235602"/>
                  </a:lnTo>
                  <a:lnTo>
                    <a:pt x="5314485" y="2276932"/>
                  </a:lnTo>
                  <a:lnTo>
                    <a:pt x="5308643" y="2318023"/>
                  </a:lnTo>
                  <a:lnTo>
                    <a:pt x="5301772" y="2358869"/>
                  </a:lnTo>
                  <a:lnTo>
                    <a:pt x="5293882" y="2399461"/>
                  </a:lnTo>
                  <a:lnTo>
                    <a:pt x="5284985" y="2439792"/>
                  </a:lnTo>
                  <a:lnTo>
                    <a:pt x="5275089" y="2479852"/>
                  </a:lnTo>
                  <a:lnTo>
                    <a:pt x="5264207" y="2519635"/>
                  </a:lnTo>
                  <a:lnTo>
                    <a:pt x="5252347" y="2559132"/>
                  </a:lnTo>
                  <a:lnTo>
                    <a:pt x="5239520" y="2598335"/>
                  </a:lnTo>
                  <a:lnTo>
                    <a:pt x="5225736" y="2637236"/>
                  </a:lnTo>
                  <a:lnTo>
                    <a:pt x="5211007" y="2675828"/>
                  </a:lnTo>
                  <a:lnTo>
                    <a:pt x="5195341" y="2714101"/>
                  </a:lnTo>
                  <a:lnTo>
                    <a:pt x="5178750" y="2752049"/>
                  </a:lnTo>
                  <a:lnTo>
                    <a:pt x="5161244" y="2789663"/>
                  </a:lnTo>
                  <a:lnTo>
                    <a:pt x="5142833" y="2826934"/>
                  </a:lnTo>
                  <a:lnTo>
                    <a:pt x="5123527" y="2863856"/>
                  </a:lnTo>
                  <a:lnTo>
                    <a:pt x="5103337" y="2900420"/>
                  </a:lnTo>
                  <a:lnTo>
                    <a:pt x="5082273" y="2936618"/>
                  </a:lnTo>
                  <a:lnTo>
                    <a:pt x="5060345" y="2972442"/>
                  </a:lnTo>
                  <a:lnTo>
                    <a:pt x="5037564" y="3007884"/>
                  </a:lnTo>
                  <a:lnTo>
                    <a:pt x="5013940" y="3042936"/>
                  </a:lnTo>
                  <a:lnTo>
                    <a:pt x="4989483" y="3077590"/>
                  </a:lnTo>
                  <a:lnTo>
                    <a:pt x="4964204" y="3111838"/>
                  </a:lnTo>
                  <a:lnTo>
                    <a:pt x="4938112" y="3145672"/>
                  </a:lnTo>
                  <a:lnTo>
                    <a:pt x="4911220" y="3179084"/>
                  </a:lnTo>
                  <a:lnTo>
                    <a:pt x="4883535" y="3212066"/>
                  </a:lnTo>
                  <a:lnTo>
                    <a:pt x="4855070" y="3244609"/>
                  </a:lnTo>
                  <a:lnTo>
                    <a:pt x="4825833" y="3276707"/>
                  </a:lnTo>
                  <a:lnTo>
                    <a:pt x="4795837" y="3308351"/>
                  </a:lnTo>
                  <a:lnTo>
                    <a:pt x="4765090" y="3339532"/>
                  </a:lnTo>
                  <a:lnTo>
                    <a:pt x="4733603" y="3370243"/>
                  </a:lnTo>
                  <a:lnTo>
                    <a:pt x="4701387" y="3400476"/>
                  </a:lnTo>
                  <a:lnTo>
                    <a:pt x="4668452" y="3430223"/>
                  </a:lnTo>
                  <a:lnTo>
                    <a:pt x="4634807" y="3459476"/>
                  </a:lnTo>
                  <a:lnTo>
                    <a:pt x="4600464" y="3488226"/>
                  </a:lnTo>
                  <a:lnTo>
                    <a:pt x="4565433" y="3516467"/>
                  </a:lnTo>
                  <a:lnTo>
                    <a:pt x="4529725" y="3544189"/>
                  </a:lnTo>
                  <a:lnTo>
                    <a:pt x="4493348" y="3571385"/>
                  </a:lnTo>
                  <a:lnTo>
                    <a:pt x="4456314" y="3598046"/>
                  </a:lnTo>
                  <a:lnTo>
                    <a:pt x="4418634" y="3624166"/>
                  </a:lnTo>
                  <a:lnTo>
                    <a:pt x="4380316" y="3649735"/>
                  </a:lnTo>
                  <a:lnTo>
                    <a:pt x="4341373" y="3674746"/>
                  </a:lnTo>
                  <a:lnTo>
                    <a:pt x="4301813" y="3699190"/>
                  </a:lnTo>
                  <a:lnTo>
                    <a:pt x="4261648" y="3723060"/>
                  </a:lnTo>
                  <a:lnTo>
                    <a:pt x="4220887" y="3746348"/>
                  </a:lnTo>
                  <a:lnTo>
                    <a:pt x="4179541" y="3769046"/>
                  </a:lnTo>
                  <a:lnTo>
                    <a:pt x="4137621" y="3791145"/>
                  </a:lnTo>
                  <a:lnTo>
                    <a:pt x="4095136" y="3812638"/>
                  </a:lnTo>
                  <a:lnTo>
                    <a:pt x="4052097" y="3833516"/>
                  </a:lnTo>
                  <a:lnTo>
                    <a:pt x="4008515" y="3853772"/>
                  </a:lnTo>
                  <a:lnTo>
                    <a:pt x="3964399" y="3873398"/>
                  </a:lnTo>
                  <a:lnTo>
                    <a:pt x="3919759" y="3892385"/>
                  </a:lnTo>
                  <a:lnTo>
                    <a:pt x="3874607" y="3910726"/>
                  </a:lnTo>
                  <a:lnTo>
                    <a:pt x="3828953" y="3928412"/>
                  </a:lnTo>
                  <a:lnTo>
                    <a:pt x="3782806" y="3945436"/>
                  </a:lnTo>
                  <a:lnTo>
                    <a:pt x="3736178" y="3961789"/>
                  </a:lnTo>
                  <a:lnTo>
                    <a:pt x="3689078" y="3977464"/>
                  </a:lnTo>
                  <a:lnTo>
                    <a:pt x="3641517" y="3992452"/>
                  </a:lnTo>
                  <a:lnTo>
                    <a:pt x="3593505" y="4006746"/>
                  </a:lnTo>
                  <a:lnTo>
                    <a:pt x="3545052" y="4020337"/>
                  </a:lnTo>
                  <a:lnTo>
                    <a:pt x="3496169" y="4033218"/>
                  </a:lnTo>
                  <a:lnTo>
                    <a:pt x="3446867" y="4045380"/>
                  </a:lnTo>
                  <a:lnTo>
                    <a:pt x="3397154" y="4056816"/>
                  </a:lnTo>
                  <a:lnTo>
                    <a:pt x="3347043" y="4067517"/>
                  </a:lnTo>
                  <a:lnTo>
                    <a:pt x="3296542" y="4077475"/>
                  </a:lnTo>
                  <a:lnTo>
                    <a:pt x="3245663" y="4086683"/>
                  </a:lnTo>
                  <a:lnTo>
                    <a:pt x="3194415" y="4095132"/>
                  </a:lnTo>
                  <a:lnTo>
                    <a:pt x="3142809" y="4102814"/>
                  </a:lnTo>
                  <a:lnTo>
                    <a:pt x="3090856" y="4109722"/>
                  </a:lnTo>
                  <a:lnTo>
                    <a:pt x="3038566" y="4115847"/>
                  </a:lnTo>
                  <a:lnTo>
                    <a:pt x="2985948" y="4121182"/>
                  </a:lnTo>
                  <a:lnTo>
                    <a:pt x="2933013" y="4125718"/>
                  </a:lnTo>
                  <a:lnTo>
                    <a:pt x="2879773" y="4129447"/>
                  </a:lnTo>
                  <a:lnTo>
                    <a:pt x="2826236" y="4132361"/>
                  </a:lnTo>
                  <a:lnTo>
                    <a:pt x="2772413" y="4134453"/>
                  </a:lnTo>
                  <a:lnTo>
                    <a:pt x="2718315" y="4135713"/>
                  </a:lnTo>
                  <a:lnTo>
                    <a:pt x="2663952" y="4136136"/>
                  </a:lnTo>
                  <a:lnTo>
                    <a:pt x="2609588" y="4135713"/>
                  </a:lnTo>
                  <a:lnTo>
                    <a:pt x="2555490" y="4134453"/>
                  </a:lnTo>
                  <a:lnTo>
                    <a:pt x="2501667" y="4132361"/>
                  </a:lnTo>
                  <a:lnTo>
                    <a:pt x="2448130" y="4129447"/>
                  </a:lnTo>
                  <a:lnTo>
                    <a:pt x="2394890" y="4125718"/>
                  </a:lnTo>
                  <a:lnTo>
                    <a:pt x="2341955" y="4121182"/>
                  </a:lnTo>
                  <a:lnTo>
                    <a:pt x="2289337" y="4115847"/>
                  </a:lnTo>
                  <a:lnTo>
                    <a:pt x="2237047" y="4109722"/>
                  </a:lnTo>
                  <a:lnTo>
                    <a:pt x="2185094" y="4102814"/>
                  </a:lnTo>
                  <a:lnTo>
                    <a:pt x="2133488" y="4095132"/>
                  </a:lnTo>
                  <a:lnTo>
                    <a:pt x="2082240" y="4086683"/>
                  </a:lnTo>
                  <a:lnTo>
                    <a:pt x="2031361" y="4077475"/>
                  </a:lnTo>
                  <a:lnTo>
                    <a:pt x="1980860" y="4067517"/>
                  </a:lnTo>
                  <a:lnTo>
                    <a:pt x="1930749" y="4056816"/>
                  </a:lnTo>
                  <a:lnTo>
                    <a:pt x="1881036" y="4045380"/>
                  </a:lnTo>
                  <a:lnTo>
                    <a:pt x="1831734" y="4033218"/>
                  </a:lnTo>
                  <a:lnTo>
                    <a:pt x="1782851" y="4020337"/>
                  </a:lnTo>
                  <a:lnTo>
                    <a:pt x="1734398" y="4006746"/>
                  </a:lnTo>
                  <a:lnTo>
                    <a:pt x="1686386" y="3992452"/>
                  </a:lnTo>
                  <a:lnTo>
                    <a:pt x="1638825" y="3977464"/>
                  </a:lnTo>
                  <a:lnTo>
                    <a:pt x="1591725" y="3961789"/>
                  </a:lnTo>
                  <a:lnTo>
                    <a:pt x="1545097" y="3945436"/>
                  </a:lnTo>
                  <a:lnTo>
                    <a:pt x="1498950" y="3928412"/>
                  </a:lnTo>
                  <a:lnTo>
                    <a:pt x="1453296" y="3910726"/>
                  </a:lnTo>
                  <a:lnTo>
                    <a:pt x="1408144" y="3892385"/>
                  </a:lnTo>
                  <a:lnTo>
                    <a:pt x="1363504" y="3873398"/>
                  </a:lnTo>
                  <a:lnTo>
                    <a:pt x="1319388" y="3853772"/>
                  </a:lnTo>
                  <a:lnTo>
                    <a:pt x="1275806" y="3833516"/>
                  </a:lnTo>
                  <a:lnTo>
                    <a:pt x="1232767" y="3812638"/>
                  </a:lnTo>
                  <a:lnTo>
                    <a:pt x="1190282" y="3791145"/>
                  </a:lnTo>
                  <a:lnTo>
                    <a:pt x="1148362" y="3769046"/>
                  </a:lnTo>
                  <a:lnTo>
                    <a:pt x="1107016" y="3746348"/>
                  </a:lnTo>
                  <a:lnTo>
                    <a:pt x="1066255" y="3723060"/>
                  </a:lnTo>
                  <a:lnTo>
                    <a:pt x="1026090" y="3699190"/>
                  </a:lnTo>
                  <a:lnTo>
                    <a:pt x="986530" y="3674746"/>
                  </a:lnTo>
                  <a:lnTo>
                    <a:pt x="947587" y="3649735"/>
                  </a:lnTo>
                  <a:lnTo>
                    <a:pt x="909269" y="3624166"/>
                  </a:lnTo>
                  <a:lnTo>
                    <a:pt x="871589" y="3598046"/>
                  </a:lnTo>
                  <a:lnTo>
                    <a:pt x="834555" y="3571385"/>
                  </a:lnTo>
                  <a:lnTo>
                    <a:pt x="798178" y="3544189"/>
                  </a:lnTo>
                  <a:lnTo>
                    <a:pt x="762470" y="3516467"/>
                  </a:lnTo>
                  <a:lnTo>
                    <a:pt x="727439" y="3488226"/>
                  </a:lnTo>
                  <a:lnTo>
                    <a:pt x="693096" y="3459476"/>
                  </a:lnTo>
                  <a:lnTo>
                    <a:pt x="659451" y="3430223"/>
                  </a:lnTo>
                  <a:lnTo>
                    <a:pt x="626516" y="3400476"/>
                  </a:lnTo>
                  <a:lnTo>
                    <a:pt x="594300" y="3370243"/>
                  </a:lnTo>
                  <a:lnTo>
                    <a:pt x="562813" y="3339532"/>
                  </a:lnTo>
                  <a:lnTo>
                    <a:pt x="532066" y="3308351"/>
                  </a:lnTo>
                  <a:lnTo>
                    <a:pt x="502070" y="3276707"/>
                  </a:lnTo>
                  <a:lnTo>
                    <a:pt x="472833" y="3244609"/>
                  </a:lnTo>
                  <a:lnTo>
                    <a:pt x="444368" y="3212066"/>
                  </a:lnTo>
                  <a:lnTo>
                    <a:pt x="416683" y="3179084"/>
                  </a:lnTo>
                  <a:lnTo>
                    <a:pt x="389791" y="3145672"/>
                  </a:lnTo>
                  <a:lnTo>
                    <a:pt x="363699" y="3111838"/>
                  </a:lnTo>
                  <a:lnTo>
                    <a:pt x="338420" y="3077590"/>
                  </a:lnTo>
                  <a:lnTo>
                    <a:pt x="313963" y="3042936"/>
                  </a:lnTo>
                  <a:lnTo>
                    <a:pt x="290339" y="3007884"/>
                  </a:lnTo>
                  <a:lnTo>
                    <a:pt x="267558" y="2972442"/>
                  </a:lnTo>
                  <a:lnTo>
                    <a:pt x="245630" y="2936618"/>
                  </a:lnTo>
                  <a:lnTo>
                    <a:pt x="224566" y="2900420"/>
                  </a:lnTo>
                  <a:lnTo>
                    <a:pt x="204376" y="2863856"/>
                  </a:lnTo>
                  <a:lnTo>
                    <a:pt x="185070" y="2826934"/>
                  </a:lnTo>
                  <a:lnTo>
                    <a:pt x="166659" y="2789663"/>
                  </a:lnTo>
                  <a:lnTo>
                    <a:pt x="149153" y="2752049"/>
                  </a:lnTo>
                  <a:lnTo>
                    <a:pt x="132562" y="2714101"/>
                  </a:lnTo>
                  <a:lnTo>
                    <a:pt x="116896" y="2675828"/>
                  </a:lnTo>
                  <a:lnTo>
                    <a:pt x="102167" y="2637236"/>
                  </a:lnTo>
                  <a:lnTo>
                    <a:pt x="88383" y="2598335"/>
                  </a:lnTo>
                  <a:lnTo>
                    <a:pt x="75556" y="2559132"/>
                  </a:lnTo>
                  <a:lnTo>
                    <a:pt x="63696" y="2519635"/>
                  </a:lnTo>
                  <a:lnTo>
                    <a:pt x="52814" y="2479852"/>
                  </a:lnTo>
                  <a:lnTo>
                    <a:pt x="42918" y="2439792"/>
                  </a:lnTo>
                  <a:lnTo>
                    <a:pt x="34021" y="2399461"/>
                  </a:lnTo>
                  <a:lnTo>
                    <a:pt x="26131" y="2358869"/>
                  </a:lnTo>
                  <a:lnTo>
                    <a:pt x="19260" y="2318023"/>
                  </a:lnTo>
                  <a:lnTo>
                    <a:pt x="13418" y="2276932"/>
                  </a:lnTo>
                  <a:lnTo>
                    <a:pt x="8615" y="2235602"/>
                  </a:lnTo>
                  <a:lnTo>
                    <a:pt x="4861" y="2194043"/>
                  </a:lnTo>
                  <a:lnTo>
                    <a:pt x="2167" y="2152262"/>
                  </a:lnTo>
                  <a:lnTo>
                    <a:pt x="543" y="2110268"/>
                  </a:lnTo>
                  <a:lnTo>
                    <a:pt x="0" y="2068068"/>
                  </a:lnTo>
                  <a:lnTo>
                    <a:pt x="543" y="2025867"/>
                  </a:lnTo>
                  <a:lnTo>
                    <a:pt x="2167" y="1983873"/>
                  </a:lnTo>
                  <a:lnTo>
                    <a:pt x="4861" y="1942092"/>
                  </a:lnTo>
                  <a:lnTo>
                    <a:pt x="8615" y="1900533"/>
                  </a:lnTo>
                  <a:lnTo>
                    <a:pt x="13418" y="1859203"/>
                  </a:lnTo>
                  <a:lnTo>
                    <a:pt x="19260" y="1818112"/>
                  </a:lnTo>
                  <a:lnTo>
                    <a:pt x="26131" y="1777266"/>
                  </a:lnTo>
                  <a:lnTo>
                    <a:pt x="34021" y="1736674"/>
                  </a:lnTo>
                  <a:lnTo>
                    <a:pt x="42918" y="1696343"/>
                  </a:lnTo>
                  <a:lnTo>
                    <a:pt x="52814" y="1656283"/>
                  </a:lnTo>
                  <a:lnTo>
                    <a:pt x="63696" y="1616500"/>
                  </a:lnTo>
                  <a:lnTo>
                    <a:pt x="75556" y="1577003"/>
                  </a:lnTo>
                  <a:lnTo>
                    <a:pt x="88383" y="1537800"/>
                  </a:lnTo>
                  <a:lnTo>
                    <a:pt x="102167" y="1498899"/>
                  </a:lnTo>
                  <a:lnTo>
                    <a:pt x="116896" y="1460307"/>
                  </a:lnTo>
                  <a:lnTo>
                    <a:pt x="132562" y="1422034"/>
                  </a:lnTo>
                  <a:lnTo>
                    <a:pt x="149153" y="1384086"/>
                  </a:lnTo>
                  <a:lnTo>
                    <a:pt x="166659" y="1346472"/>
                  </a:lnTo>
                  <a:lnTo>
                    <a:pt x="185070" y="1309201"/>
                  </a:lnTo>
                  <a:lnTo>
                    <a:pt x="204376" y="1272279"/>
                  </a:lnTo>
                  <a:lnTo>
                    <a:pt x="224566" y="1235715"/>
                  </a:lnTo>
                  <a:lnTo>
                    <a:pt x="245630" y="1199517"/>
                  </a:lnTo>
                  <a:lnTo>
                    <a:pt x="267558" y="1163693"/>
                  </a:lnTo>
                  <a:lnTo>
                    <a:pt x="290339" y="1128251"/>
                  </a:lnTo>
                  <a:lnTo>
                    <a:pt x="313963" y="1093199"/>
                  </a:lnTo>
                  <a:lnTo>
                    <a:pt x="338420" y="1058545"/>
                  </a:lnTo>
                  <a:lnTo>
                    <a:pt x="363699" y="1024297"/>
                  </a:lnTo>
                  <a:lnTo>
                    <a:pt x="389791" y="990463"/>
                  </a:lnTo>
                  <a:lnTo>
                    <a:pt x="416683" y="957051"/>
                  </a:lnTo>
                  <a:lnTo>
                    <a:pt x="444368" y="924069"/>
                  </a:lnTo>
                  <a:lnTo>
                    <a:pt x="472833" y="891526"/>
                  </a:lnTo>
                  <a:lnTo>
                    <a:pt x="502070" y="859428"/>
                  </a:lnTo>
                  <a:lnTo>
                    <a:pt x="532066" y="827784"/>
                  </a:lnTo>
                  <a:lnTo>
                    <a:pt x="562813" y="796603"/>
                  </a:lnTo>
                  <a:lnTo>
                    <a:pt x="594300" y="765892"/>
                  </a:lnTo>
                  <a:lnTo>
                    <a:pt x="626516" y="735659"/>
                  </a:lnTo>
                  <a:lnTo>
                    <a:pt x="659451" y="705912"/>
                  </a:lnTo>
                  <a:lnTo>
                    <a:pt x="693096" y="676659"/>
                  </a:lnTo>
                  <a:lnTo>
                    <a:pt x="727439" y="647909"/>
                  </a:lnTo>
                  <a:lnTo>
                    <a:pt x="762470" y="619668"/>
                  </a:lnTo>
                  <a:lnTo>
                    <a:pt x="798178" y="591946"/>
                  </a:lnTo>
                  <a:lnTo>
                    <a:pt x="834555" y="564750"/>
                  </a:lnTo>
                  <a:lnTo>
                    <a:pt x="871589" y="538089"/>
                  </a:lnTo>
                  <a:lnTo>
                    <a:pt x="909269" y="511969"/>
                  </a:lnTo>
                  <a:lnTo>
                    <a:pt x="947587" y="486400"/>
                  </a:lnTo>
                  <a:lnTo>
                    <a:pt x="986530" y="461389"/>
                  </a:lnTo>
                  <a:lnTo>
                    <a:pt x="1026090" y="436945"/>
                  </a:lnTo>
                  <a:lnTo>
                    <a:pt x="1066255" y="413075"/>
                  </a:lnTo>
                  <a:lnTo>
                    <a:pt x="1107016" y="389787"/>
                  </a:lnTo>
                  <a:lnTo>
                    <a:pt x="1148362" y="367089"/>
                  </a:lnTo>
                  <a:lnTo>
                    <a:pt x="1190282" y="344990"/>
                  </a:lnTo>
                  <a:lnTo>
                    <a:pt x="1232767" y="323497"/>
                  </a:lnTo>
                  <a:lnTo>
                    <a:pt x="1275806" y="302619"/>
                  </a:lnTo>
                  <a:lnTo>
                    <a:pt x="1319388" y="282363"/>
                  </a:lnTo>
                  <a:lnTo>
                    <a:pt x="1363504" y="262737"/>
                  </a:lnTo>
                  <a:lnTo>
                    <a:pt x="1408144" y="243750"/>
                  </a:lnTo>
                  <a:lnTo>
                    <a:pt x="1453296" y="225409"/>
                  </a:lnTo>
                  <a:lnTo>
                    <a:pt x="1498950" y="207723"/>
                  </a:lnTo>
                  <a:lnTo>
                    <a:pt x="1545097" y="190699"/>
                  </a:lnTo>
                  <a:lnTo>
                    <a:pt x="1591725" y="174346"/>
                  </a:lnTo>
                  <a:lnTo>
                    <a:pt x="1638825" y="158671"/>
                  </a:lnTo>
                  <a:lnTo>
                    <a:pt x="1686386" y="143683"/>
                  </a:lnTo>
                  <a:lnTo>
                    <a:pt x="1734398" y="129389"/>
                  </a:lnTo>
                  <a:lnTo>
                    <a:pt x="1782851" y="115798"/>
                  </a:lnTo>
                  <a:lnTo>
                    <a:pt x="1831734" y="102917"/>
                  </a:lnTo>
                  <a:lnTo>
                    <a:pt x="1881036" y="90755"/>
                  </a:lnTo>
                  <a:lnTo>
                    <a:pt x="1930749" y="79319"/>
                  </a:lnTo>
                  <a:lnTo>
                    <a:pt x="1980860" y="68618"/>
                  </a:lnTo>
                  <a:lnTo>
                    <a:pt x="2031361" y="58660"/>
                  </a:lnTo>
                  <a:lnTo>
                    <a:pt x="2082240" y="49452"/>
                  </a:lnTo>
                  <a:lnTo>
                    <a:pt x="2133488" y="41003"/>
                  </a:lnTo>
                  <a:lnTo>
                    <a:pt x="2185094" y="33321"/>
                  </a:lnTo>
                  <a:lnTo>
                    <a:pt x="2237047" y="26413"/>
                  </a:lnTo>
                  <a:lnTo>
                    <a:pt x="2289337" y="20288"/>
                  </a:lnTo>
                  <a:lnTo>
                    <a:pt x="2341955" y="14953"/>
                  </a:lnTo>
                  <a:lnTo>
                    <a:pt x="2394890" y="10417"/>
                  </a:lnTo>
                  <a:lnTo>
                    <a:pt x="2448130" y="6688"/>
                  </a:lnTo>
                  <a:lnTo>
                    <a:pt x="2501667" y="3774"/>
                  </a:lnTo>
                  <a:lnTo>
                    <a:pt x="2555490" y="1682"/>
                  </a:lnTo>
                  <a:lnTo>
                    <a:pt x="2609588" y="422"/>
                  </a:lnTo>
                  <a:lnTo>
                    <a:pt x="2663952" y="0"/>
                  </a:lnTo>
                  <a:lnTo>
                    <a:pt x="2718315" y="422"/>
                  </a:lnTo>
                  <a:lnTo>
                    <a:pt x="2772413" y="1682"/>
                  </a:lnTo>
                  <a:lnTo>
                    <a:pt x="2826236" y="3774"/>
                  </a:lnTo>
                  <a:lnTo>
                    <a:pt x="2879773" y="6688"/>
                  </a:lnTo>
                  <a:lnTo>
                    <a:pt x="2933013" y="10417"/>
                  </a:lnTo>
                  <a:lnTo>
                    <a:pt x="2985948" y="14953"/>
                  </a:lnTo>
                  <a:lnTo>
                    <a:pt x="3038566" y="20288"/>
                  </a:lnTo>
                  <a:lnTo>
                    <a:pt x="3090856" y="26413"/>
                  </a:lnTo>
                  <a:lnTo>
                    <a:pt x="3142809" y="33321"/>
                  </a:lnTo>
                  <a:lnTo>
                    <a:pt x="3194415" y="41003"/>
                  </a:lnTo>
                  <a:lnTo>
                    <a:pt x="3245663" y="49452"/>
                  </a:lnTo>
                  <a:lnTo>
                    <a:pt x="3296542" y="58660"/>
                  </a:lnTo>
                  <a:lnTo>
                    <a:pt x="3347043" y="68618"/>
                  </a:lnTo>
                  <a:lnTo>
                    <a:pt x="3397154" y="79319"/>
                  </a:lnTo>
                  <a:lnTo>
                    <a:pt x="3446867" y="90755"/>
                  </a:lnTo>
                  <a:lnTo>
                    <a:pt x="3496169" y="102917"/>
                  </a:lnTo>
                  <a:lnTo>
                    <a:pt x="3545052" y="115798"/>
                  </a:lnTo>
                  <a:lnTo>
                    <a:pt x="3593505" y="129389"/>
                  </a:lnTo>
                  <a:lnTo>
                    <a:pt x="3641517" y="143683"/>
                  </a:lnTo>
                  <a:lnTo>
                    <a:pt x="3689078" y="158671"/>
                  </a:lnTo>
                  <a:lnTo>
                    <a:pt x="3736178" y="174346"/>
                  </a:lnTo>
                  <a:lnTo>
                    <a:pt x="3782806" y="190699"/>
                  </a:lnTo>
                  <a:lnTo>
                    <a:pt x="3828953" y="207723"/>
                  </a:lnTo>
                  <a:lnTo>
                    <a:pt x="3874607" y="225409"/>
                  </a:lnTo>
                  <a:lnTo>
                    <a:pt x="3919759" y="243750"/>
                  </a:lnTo>
                  <a:lnTo>
                    <a:pt x="3964399" y="262737"/>
                  </a:lnTo>
                  <a:lnTo>
                    <a:pt x="4008515" y="282363"/>
                  </a:lnTo>
                  <a:lnTo>
                    <a:pt x="4052097" y="302619"/>
                  </a:lnTo>
                  <a:lnTo>
                    <a:pt x="4095136" y="323497"/>
                  </a:lnTo>
                  <a:lnTo>
                    <a:pt x="4137621" y="344990"/>
                  </a:lnTo>
                  <a:lnTo>
                    <a:pt x="4179541" y="367089"/>
                  </a:lnTo>
                  <a:lnTo>
                    <a:pt x="4220887" y="389787"/>
                  </a:lnTo>
                  <a:lnTo>
                    <a:pt x="4261648" y="413075"/>
                  </a:lnTo>
                  <a:lnTo>
                    <a:pt x="4301813" y="436945"/>
                  </a:lnTo>
                  <a:lnTo>
                    <a:pt x="4341373" y="461389"/>
                  </a:lnTo>
                  <a:lnTo>
                    <a:pt x="4380316" y="486400"/>
                  </a:lnTo>
                  <a:lnTo>
                    <a:pt x="4418634" y="511969"/>
                  </a:lnTo>
                  <a:lnTo>
                    <a:pt x="4456314" y="538089"/>
                  </a:lnTo>
                  <a:lnTo>
                    <a:pt x="4493348" y="564750"/>
                  </a:lnTo>
                  <a:lnTo>
                    <a:pt x="4529725" y="591946"/>
                  </a:lnTo>
                  <a:lnTo>
                    <a:pt x="4565433" y="619668"/>
                  </a:lnTo>
                  <a:lnTo>
                    <a:pt x="4600464" y="647909"/>
                  </a:lnTo>
                  <a:lnTo>
                    <a:pt x="4634807" y="676659"/>
                  </a:lnTo>
                  <a:lnTo>
                    <a:pt x="4668452" y="705912"/>
                  </a:lnTo>
                  <a:lnTo>
                    <a:pt x="4701387" y="735659"/>
                  </a:lnTo>
                  <a:lnTo>
                    <a:pt x="4733603" y="765892"/>
                  </a:lnTo>
                  <a:lnTo>
                    <a:pt x="4765090" y="796603"/>
                  </a:lnTo>
                  <a:lnTo>
                    <a:pt x="4795837" y="827784"/>
                  </a:lnTo>
                  <a:lnTo>
                    <a:pt x="4825833" y="859428"/>
                  </a:lnTo>
                  <a:lnTo>
                    <a:pt x="4855070" y="891526"/>
                  </a:lnTo>
                  <a:lnTo>
                    <a:pt x="4883535" y="924069"/>
                  </a:lnTo>
                  <a:lnTo>
                    <a:pt x="4911220" y="957051"/>
                  </a:lnTo>
                  <a:lnTo>
                    <a:pt x="4938112" y="990463"/>
                  </a:lnTo>
                  <a:lnTo>
                    <a:pt x="4964204" y="1024297"/>
                  </a:lnTo>
                  <a:lnTo>
                    <a:pt x="4989483" y="1058545"/>
                  </a:lnTo>
                  <a:lnTo>
                    <a:pt x="5013940" y="1093199"/>
                  </a:lnTo>
                  <a:lnTo>
                    <a:pt x="5037564" y="1128251"/>
                  </a:lnTo>
                  <a:lnTo>
                    <a:pt x="5060345" y="1163693"/>
                  </a:lnTo>
                  <a:lnTo>
                    <a:pt x="5082273" y="1199517"/>
                  </a:lnTo>
                  <a:lnTo>
                    <a:pt x="5103337" y="1235715"/>
                  </a:lnTo>
                  <a:lnTo>
                    <a:pt x="5123527" y="1272279"/>
                  </a:lnTo>
                  <a:lnTo>
                    <a:pt x="5142833" y="1309201"/>
                  </a:lnTo>
                  <a:lnTo>
                    <a:pt x="5161244" y="1346472"/>
                  </a:lnTo>
                  <a:lnTo>
                    <a:pt x="5178750" y="1384086"/>
                  </a:lnTo>
                  <a:lnTo>
                    <a:pt x="5195341" y="1422034"/>
                  </a:lnTo>
                  <a:lnTo>
                    <a:pt x="5211007" y="1460307"/>
                  </a:lnTo>
                  <a:lnTo>
                    <a:pt x="5225736" y="1498899"/>
                  </a:lnTo>
                  <a:lnTo>
                    <a:pt x="5239520" y="1537800"/>
                  </a:lnTo>
                  <a:lnTo>
                    <a:pt x="5252347" y="1577003"/>
                  </a:lnTo>
                  <a:lnTo>
                    <a:pt x="5264207" y="1616500"/>
                  </a:lnTo>
                  <a:lnTo>
                    <a:pt x="5275089" y="1656283"/>
                  </a:lnTo>
                  <a:lnTo>
                    <a:pt x="5284985" y="1696343"/>
                  </a:lnTo>
                  <a:lnTo>
                    <a:pt x="5293882" y="1736674"/>
                  </a:lnTo>
                  <a:lnTo>
                    <a:pt x="5301772" y="1777266"/>
                  </a:lnTo>
                  <a:lnTo>
                    <a:pt x="5308643" y="1818112"/>
                  </a:lnTo>
                  <a:lnTo>
                    <a:pt x="5314485" y="1859203"/>
                  </a:lnTo>
                  <a:lnTo>
                    <a:pt x="5319288" y="1900533"/>
                  </a:lnTo>
                  <a:lnTo>
                    <a:pt x="5323042" y="1942092"/>
                  </a:lnTo>
                  <a:lnTo>
                    <a:pt x="5325736" y="1983873"/>
                  </a:lnTo>
                  <a:lnTo>
                    <a:pt x="5327360" y="2025867"/>
                  </a:lnTo>
                  <a:lnTo>
                    <a:pt x="5327904" y="2068068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205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b="0" dirty="0">
                <a:ea typeface="Cambria Math" panose="02040503050406030204" pitchFamily="18" charset="0"/>
              </a:rPr>
              <a:t>On the elliptical orbit the real velocity is permanently changing (as well as radius of flight trajectory) considering the Energy conservation</a:t>
            </a:r>
          </a:p>
          <a:p>
            <a:r>
              <a:rPr lang="en-US" dirty="0">
                <a:ea typeface="Cambria Math" panose="02040503050406030204" pitchFamily="18" charset="0"/>
              </a:rPr>
              <a:t>This velocity change is occurring without any further space propulsion impulse, just linked to the orbital trajectory and the Energy conservation which is described by the vis-viva equation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918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Vis-viva equation in astrodynamics the orbital-energy-invariance law:</a:t>
                </a:r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de-DE" sz="2400" dirty="0">
                    <a:latin typeface="Microsoft YaHei"/>
                    <a:cs typeface="Microsoft YaHei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…Speed of an orbiting body [m / s]</a:t>
                </a:r>
                <a:br>
                  <a:rPr lang="de-DE" sz="2400" dirty="0">
                    <a:latin typeface="Microsoft YaHei"/>
                    <a:cs typeface="Microsoft YaHei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/>
                  <a:t>…Standard gravitational parameter [m³ / s²] (Earth 3.986E14 m³/s²)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…Distance of the orbiting body from the primary focus / body [m]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…Semi-major axis of the body's orbit [m]</a:t>
                </a: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961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Δv is not (really) time dependent following the basic rocket equation</a:t>
                </a:r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In other words, the efficiency of orbit changes is increased in case the impulse is given in a very short time span </a:t>
                </a: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In that sense it is helpful to consider multiple engines for increasing mass exhaust but on the other hand mass ratio MR is also changed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Trade-off needs to be performed between efficiency gain versus mass penalty 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4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150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/>
              <a:t>For same </a:t>
            </a:r>
            <a:r>
              <a:rPr lang="en-US" dirty="0" err="1"/>
              <a:t>Δv</a:t>
            </a:r>
            <a:r>
              <a:rPr lang="en-US" dirty="0"/>
              <a:t> need, the</a:t>
            </a:r>
            <a:br>
              <a:rPr lang="en-US" dirty="0"/>
            </a:br>
            <a:r>
              <a:rPr lang="en-US" dirty="0"/>
              <a:t>mass ratio (MR) between</a:t>
            </a:r>
            <a:br>
              <a:rPr lang="en-US" dirty="0"/>
            </a:br>
            <a:r>
              <a:rPr lang="en-US" dirty="0"/>
              <a:t>initial mass (dry mass + </a:t>
            </a:r>
            <a:br>
              <a:rPr lang="en-US" dirty="0"/>
            </a:br>
            <a:r>
              <a:rPr lang="en-US" dirty="0"/>
              <a:t>propellant mass) to final</a:t>
            </a:r>
            <a:br>
              <a:rPr lang="en-US" dirty="0"/>
            </a:br>
            <a:r>
              <a:rPr lang="en-US" dirty="0"/>
              <a:t>mass (dry mass) is </a:t>
            </a:r>
            <a:br>
              <a:rPr lang="en-US" dirty="0"/>
            </a:br>
            <a:r>
              <a:rPr lang="en-US" dirty="0"/>
              <a:t>smaller for higher exhaust</a:t>
            </a:r>
            <a:br>
              <a:rPr lang="en-US" dirty="0"/>
            </a:br>
            <a:r>
              <a:rPr lang="en-US" dirty="0"/>
              <a:t>velocity (</a:t>
            </a:r>
            <a:r>
              <a:rPr lang="en-US" dirty="0" err="1"/>
              <a:t>v</a:t>
            </a:r>
            <a:r>
              <a:rPr lang="en-US" baseline="-25000" dirty="0" err="1"/>
              <a:t>e</a:t>
            </a:r>
            <a:r>
              <a:rPr lang="en-US" dirty="0"/>
              <a:t>), i.e. efficiency</a:t>
            </a:r>
            <a:br>
              <a:rPr lang="en-US" dirty="0"/>
            </a:br>
            <a:r>
              <a:rPr lang="en-US" dirty="0"/>
              <a:t>is higher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CF2B97-2DB2-4CF7-A288-79B680D7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173" y="2696244"/>
            <a:ext cx="5683186" cy="38752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ED1F72-7D6D-4AB3-B7E6-BE1DB4BE5043}"/>
              </a:ext>
            </a:extLst>
          </p:cNvPr>
          <p:cNvSpPr txBox="1"/>
          <p:nvPr/>
        </p:nvSpPr>
        <p:spPr>
          <a:xfrm>
            <a:off x="7666892" y="6158038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 v [km / s]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F9B354-0635-4913-A275-793EA2A9B473}"/>
              </a:ext>
            </a:extLst>
          </p:cNvPr>
          <p:cNvSpPr txBox="1"/>
          <p:nvPr/>
        </p:nvSpPr>
        <p:spPr>
          <a:xfrm>
            <a:off x="6518285" y="58062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3AC0B6-8FC9-4092-A8E6-BC7BA6051231}"/>
              </a:ext>
            </a:extLst>
          </p:cNvPr>
          <p:cNvSpPr txBox="1"/>
          <p:nvPr/>
        </p:nvSpPr>
        <p:spPr>
          <a:xfrm>
            <a:off x="7319938" y="580629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69F845-1E90-4B7C-9EEB-7301DCF606B9}"/>
              </a:ext>
            </a:extLst>
          </p:cNvPr>
          <p:cNvSpPr txBox="1"/>
          <p:nvPr/>
        </p:nvSpPr>
        <p:spPr>
          <a:xfrm>
            <a:off x="7986339" y="580629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F55BB7D-5DF2-4CDB-A207-B3C503D8401D}"/>
              </a:ext>
            </a:extLst>
          </p:cNvPr>
          <p:cNvSpPr txBox="1"/>
          <p:nvPr/>
        </p:nvSpPr>
        <p:spPr>
          <a:xfrm>
            <a:off x="8752126" y="580629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1ED998-A0AA-4AC8-8554-F49480A45592}"/>
              </a:ext>
            </a:extLst>
          </p:cNvPr>
          <p:cNvSpPr txBox="1"/>
          <p:nvPr/>
        </p:nvSpPr>
        <p:spPr>
          <a:xfrm>
            <a:off x="6518285" y="580550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9AA87DE-3D50-4D70-B4FD-24BDFFF5B2B9}"/>
              </a:ext>
            </a:extLst>
          </p:cNvPr>
          <p:cNvSpPr txBox="1"/>
          <p:nvPr/>
        </p:nvSpPr>
        <p:spPr>
          <a:xfrm>
            <a:off x="9497419" y="580326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BF0567B-2A8C-4E24-85F5-3508E2D3781C}"/>
              </a:ext>
            </a:extLst>
          </p:cNvPr>
          <p:cNvSpPr txBox="1"/>
          <p:nvPr/>
        </p:nvSpPr>
        <p:spPr>
          <a:xfrm rot="16200000">
            <a:off x="5655212" y="409751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 [-]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1E1D44F-022B-4E78-8B66-E2539B6E2FD3}"/>
              </a:ext>
            </a:extLst>
          </p:cNvPr>
          <p:cNvSpPr txBox="1"/>
          <p:nvPr/>
        </p:nvSpPr>
        <p:spPr>
          <a:xfrm>
            <a:off x="6262211" y="553484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3CEA099-3C83-42C1-839B-DD909EE0321B}"/>
              </a:ext>
            </a:extLst>
          </p:cNvPr>
          <p:cNvSpPr txBox="1"/>
          <p:nvPr/>
        </p:nvSpPr>
        <p:spPr>
          <a:xfrm>
            <a:off x="6227871" y="41968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7E8ADD1-BD62-472A-A574-B825330A30A4}"/>
              </a:ext>
            </a:extLst>
          </p:cNvPr>
          <p:cNvSpPr txBox="1"/>
          <p:nvPr/>
        </p:nvSpPr>
        <p:spPr>
          <a:xfrm>
            <a:off x="6178178" y="282860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4EE5F98-266D-4DD7-B13A-E6F040674316}"/>
              </a:ext>
            </a:extLst>
          </p:cNvPr>
          <p:cNvSpPr txBox="1"/>
          <p:nvPr/>
        </p:nvSpPr>
        <p:spPr>
          <a:xfrm>
            <a:off x="6663858" y="2958011"/>
            <a:ext cx="11721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e</a:t>
            </a:r>
            <a:r>
              <a:rPr lang="en-US" dirty="0"/>
              <a:t> = 2 km / 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37FC76C-F4DB-4B35-B5DD-62623D860813}"/>
              </a:ext>
            </a:extLst>
          </p:cNvPr>
          <p:cNvSpPr txBox="1"/>
          <p:nvPr/>
        </p:nvSpPr>
        <p:spPr>
          <a:xfrm>
            <a:off x="9294799" y="3050982"/>
            <a:ext cx="11721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e</a:t>
            </a:r>
            <a:r>
              <a:rPr lang="en-US" dirty="0"/>
              <a:t> = 4 km / 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A1243CA-E628-4407-854C-CA68035D90A3}"/>
              </a:ext>
            </a:extLst>
          </p:cNvPr>
          <p:cNvSpPr txBox="1"/>
          <p:nvPr/>
        </p:nvSpPr>
        <p:spPr>
          <a:xfrm>
            <a:off x="9713997" y="4308851"/>
            <a:ext cx="12715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e</a:t>
            </a:r>
            <a:r>
              <a:rPr lang="en-US" dirty="0"/>
              <a:t> = 10 km / 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503AF38-35A1-4656-96E5-F322CB4228FD}"/>
              </a:ext>
            </a:extLst>
          </p:cNvPr>
          <p:cNvSpPr txBox="1"/>
          <p:nvPr/>
        </p:nvSpPr>
        <p:spPr>
          <a:xfrm>
            <a:off x="9713997" y="5059249"/>
            <a:ext cx="12715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v</a:t>
            </a:r>
            <a:r>
              <a:rPr lang="en-US" baseline="-25000" dirty="0" err="1"/>
              <a:t>e</a:t>
            </a:r>
            <a:r>
              <a:rPr lang="en-US" dirty="0"/>
              <a:t> = 30 km / s</a:t>
            </a:r>
          </a:p>
        </p:txBody>
      </p:sp>
    </p:spTree>
    <p:extLst>
      <p:ext uri="{BB962C8B-B14F-4D97-AF65-F5344CB8AC3E}">
        <p14:creationId xmlns:p14="http://schemas.microsoft.com/office/powerpoint/2010/main" val="4031627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Exhaust velocity is often referred to as specific impulse</a:t>
                </a:r>
              </a:p>
              <a:p>
                <a:pPr marL="4508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en-US" dirty="0"/>
                  <a:t>…Specific impulse [s]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…Earth gravitational acceleration [m / s²] (9.807 m/s²)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892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/>
              <a:t>For given mass ratio (MR) between</a:t>
            </a:r>
            <a:br>
              <a:rPr lang="en-US" dirty="0"/>
            </a:br>
            <a:r>
              <a:rPr lang="en-US" dirty="0"/>
              <a:t>initial mass (dry mass + propellant </a:t>
            </a:r>
            <a:br>
              <a:rPr lang="en-US" dirty="0"/>
            </a:br>
            <a:r>
              <a:rPr lang="en-US" dirty="0"/>
              <a:t>mass) to final mass (dry mass),</a:t>
            </a:r>
            <a:br>
              <a:rPr lang="en-US" dirty="0"/>
            </a:br>
            <a:r>
              <a:rPr lang="en-US" dirty="0"/>
              <a:t>maximal achievable </a:t>
            </a:r>
            <a:r>
              <a:rPr lang="en-US" dirty="0" err="1"/>
              <a:t>Δv</a:t>
            </a:r>
            <a:r>
              <a:rPr lang="en-US" dirty="0"/>
              <a:t> is </a:t>
            </a:r>
            <a:br>
              <a:rPr lang="en-US" dirty="0"/>
            </a:br>
            <a:r>
              <a:rPr lang="en-US" dirty="0"/>
              <a:t>depending on the effective</a:t>
            </a:r>
            <a:br>
              <a:rPr lang="en-US" dirty="0"/>
            </a:br>
            <a:r>
              <a:rPr lang="en-US" dirty="0"/>
              <a:t>exhaust velocity (</a:t>
            </a:r>
            <a:r>
              <a:rPr lang="en-US" dirty="0" err="1"/>
              <a:t>v</a:t>
            </a:r>
            <a:r>
              <a:rPr lang="en-US" baseline="-25000" dirty="0" err="1"/>
              <a:t>e</a:t>
            </a:r>
            <a:r>
              <a:rPr lang="en-US" dirty="0"/>
              <a:t>)</a:t>
            </a:r>
          </a:p>
          <a:p>
            <a:r>
              <a:rPr lang="en-US" dirty="0"/>
              <a:t>Necessary wet mass grows </a:t>
            </a:r>
            <a:br>
              <a:rPr lang="en-US" dirty="0"/>
            </a:br>
            <a:r>
              <a:rPr lang="en-US" dirty="0"/>
              <a:t>exponentially with the desired </a:t>
            </a:r>
            <a:r>
              <a:rPr lang="en-US" dirty="0" err="1"/>
              <a:t>Δv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954126-65A3-4C72-9C86-E10C1BCB055D}"/>
              </a:ext>
            </a:extLst>
          </p:cNvPr>
          <p:cNvSpPr txBox="1"/>
          <p:nvPr/>
        </p:nvSpPr>
        <p:spPr>
          <a:xfrm>
            <a:off x="8139773" y="5700874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 v / v exhaust [-]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3B1002E-A9B2-4241-A404-22742558CA75}"/>
              </a:ext>
            </a:extLst>
          </p:cNvPr>
          <p:cNvSpPr txBox="1"/>
          <p:nvPr/>
        </p:nvSpPr>
        <p:spPr>
          <a:xfrm rot="16200000">
            <a:off x="6175307" y="41686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 [-]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8E00AD-733D-4BD7-9424-153C27C8E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310" y="2776462"/>
            <a:ext cx="4581144" cy="27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7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Example 1: Assume an exhaust velocity of 4500 meters per second and a delta v target of 9700 meters per second (corresponding to the needed delta v for a Low Earth Orbit (LEO) including delta v need to overcome gravitational and drag forces) for a single-stage-to-orbit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9.7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4.5</m:t>
                            </m:r>
                          </m:den>
                        </m:f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=8,6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=8,6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0,884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So 88.4 % is the required mass fraction, i.e. 88.4 % of the initial mass must be propellant. The remaining 11.6 % is dry mass, which could be difficult to achieve without special measures (e.g. staging of launchers)  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22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53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Example 2: To achieve a delta v of 10 000 meters per second with an exhaust velocity of 2 000 meters per second a mass ratio of 147 is needed and so a required mass fraction of 99,3 %</a:t>
            </a:r>
            <a:r>
              <a:rPr lang="en-US" b="0" dirty="0">
                <a:ea typeface="Cambria Math" panose="02040503050406030204" pitchFamily="18" charset="0"/>
              </a:rPr>
              <a:t> 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62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velocity change but also orbit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b="1" dirty="0" err="1">
                <a:ea typeface="Cambria Math" panose="02040503050406030204" pitchFamily="18" charset="0"/>
              </a:rPr>
              <a:t>Δv</a:t>
            </a:r>
            <a:r>
              <a:rPr lang="en-US" b="1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equal to velocity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and acceleration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51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>
              <a:buNone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is propulsion such interesting (for me)?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0673_009.mpg">
            <a:hlinkClick r:id="" action="ppaction://media"/>
            <a:extLst>
              <a:ext uri="{FF2B5EF4-FFF2-40B4-BE49-F238E27FC236}">
                <a16:creationId xmlns:a16="http://schemas.microsoft.com/office/drawing/2014/main" id="{941F1C1A-A57E-437A-BB9D-3DC5F46F0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811" y="1527681"/>
            <a:ext cx="7662377" cy="52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Two main different trajectories are discussed hereafter (not considering any change of inclination for simplification [i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nclination is</a:t>
            </a:r>
            <a:r>
              <a:rPr lang="en-US" dirty="0">
                <a:ea typeface="Cambria Math" panose="02040503050406030204" pitchFamily="18" charset="0"/>
              </a:rPr>
              <a:t> the angular distance of the orbital plane from the plane of the planet's equator, stated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 degrees]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mbria Math" panose="02040503050406030204" pitchFamily="18" charset="0"/>
              </a:rPr>
              <a:t>)</a:t>
            </a:r>
            <a:endParaRPr lang="en-US" dirty="0">
              <a:ea typeface="Cambria Math" panose="02040503050406030204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238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Two classical orbital changes must be known</a:t>
            </a:r>
          </a:p>
          <a:p>
            <a:pPr lvl="1"/>
            <a:r>
              <a:rPr lang="en-US" sz="2000" dirty="0">
                <a:ea typeface="Cambria Math" panose="02040503050406030204" pitchFamily="18" charset="0"/>
              </a:rPr>
              <a:t>Hohmann transfer (impulsive maneuver – two short impulses)</a:t>
            </a:r>
          </a:p>
          <a:p>
            <a:pPr lvl="1"/>
            <a:r>
              <a:rPr lang="en-US" sz="2000" dirty="0" err="1">
                <a:ea typeface="Cambria Math" panose="02040503050406030204" pitchFamily="18" charset="0"/>
              </a:rPr>
              <a:t>Edelbaum</a:t>
            </a:r>
            <a:r>
              <a:rPr lang="en-US" sz="2000" dirty="0">
                <a:ea typeface="Cambria Math" panose="02040503050406030204" pitchFamily="18" charset="0"/>
              </a:rPr>
              <a:t> transfer (long duration maneuver with low thrust – spiral orbit raising)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E059492-91E0-4BB0-B16E-A365AAD2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71" y="4216829"/>
            <a:ext cx="6508858" cy="25703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3599BF8-868C-4FE4-B869-EBE871250D98}"/>
              </a:ext>
            </a:extLst>
          </p:cNvPr>
          <p:cNvSpPr txBox="1"/>
          <p:nvPr/>
        </p:nvSpPr>
        <p:spPr>
          <a:xfrm>
            <a:off x="2841571" y="3755590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/>
                </a:solidFill>
              </a:rPr>
              <a:t>Hohmann Transfer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780FED-7F25-4CFC-827A-386902310B01}"/>
              </a:ext>
            </a:extLst>
          </p:cNvPr>
          <p:cNvSpPr txBox="1"/>
          <p:nvPr/>
        </p:nvSpPr>
        <p:spPr>
          <a:xfrm>
            <a:off x="7028962" y="3755590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</a:rPr>
              <a:t>Edelbaum</a:t>
            </a:r>
            <a:r>
              <a:rPr lang="de-DE" sz="2000" dirty="0">
                <a:solidFill>
                  <a:schemeClr val="tx1"/>
                </a:solidFill>
              </a:rPr>
              <a:t> Transfer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Grafik 11" descr="Ein Bild, das Text, Mann enthält.&#10;&#10;Automatisch generierte Beschreibung">
            <a:extLst>
              <a:ext uri="{FF2B5EF4-FFF2-40B4-BE49-F238E27FC236}">
                <a16:creationId xmlns:a16="http://schemas.microsoft.com/office/drawing/2014/main" id="{699D3571-592D-4579-A0B1-B892702DA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53" y="4149091"/>
            <a:ext cx="18764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1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Hohmann transfer is a two-impulse orbit transfer</a:t>
            </a:r>
          </a:p>
          <a:p>
            <a:pPr lvl="1"/>
            <a:r>
              <a:rPr lang="en-US" sz="2000" dirty="0">
                <a:ea typeface="Cambria Math" panose="02040503050406030204" pitchFamily="18" charset="0"/>
              </a:rPr>
              <a:t>Acceleration in a period sufficiently smaller than the orbital period</a:t>
            </a:r>
          </a:p>
          <a:p>
            <a:pPr lvl="1"/>
            <a:r>
              <a:rPr lang="en-US" sz="2000" dirty="0">
                <a:ea typeface="Cambria Math" panose="02040503050406030204" pitchFamily="18" charset="0"/>
              </a:rPr>
              <a:t>Basic maneuver in chemical propulsion</a:t>
            </a:r>
          </a:p>
          <a:p>
            <a:pPr lvl="1"/>
            <a:r>
              <a:rPr lang="en-US" sz="2000" dirty="0">
                <a:ea typeface="Cambria Math" panose="02040503050406030204" pitchFamily="18" charset="0"/>
              </a:rPr>
              <a:t>Transfer from perigee (point close to Earth) to apogee (point far from Earth) on an elliptical trajectory</a:t>
            </a:r>
          </a:p>
          <a:p>
            <a:pPr>
              <a:tabLst>
                <a:tab pos="469265" algn="l"/>
                <a:tab pos="469900" algn="l"/>
              </a:tabLst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646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Δv need for a Hohmann transfer is determined by (as derived from the vis-viva-equation considering </a:t>
                </a:r>
                <a:r>
                  <a:rPr lang="en-US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</a:rPr>
                  <a:t>instantaneous impulses</a:t>
                </a:r>
                <a:r>
                  <a:rPr lang="en-US" dirty="0">
                    <a:ea typeface="Cambria Math" panose="02040503050406030204" pitchFamily="18" charset="0"/>
                  </a:rPr>
                  <a:t>):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rad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rad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e>
                    </m:d>
                  </m:oMath>
                </a14:m>
                <a:br>
                  <a:rPr lang="de-DE" sz="2400" dirty="0">
                    <a:latin typeface="Microsoft YaHei"/>
                    <a:cs typeface="Microsoft YaHei"/>
                  </a:rPr>
                </a:br>
                <a:r>
                  <a:rPr lang="de-DE" sz="2400" dirty="0">
                    <a:latin typeface="Microsoft YaHei"/>
                    <a:cs typeface="Microsoft YaHei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2400" dirty="0">
                    <a:latin typeface="Microsoft YaHei"/>
                    <a:cs typeface="Microsoft YaHei"/>
                  </a:rPr>
                  <a:t>+</a:t>
                </a:r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5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ADEDB03-ECEE-447D-A629-2D258A97F310}"/>
              </a:ext>
            </a:extLst>
          </p:cNvPr>
          <p:cNvSpPr txBox="1"/>
          <p:nvPr/>
        </p:nvSpPr>
        <p:spPr>
          <a:xfrm>
            <a:off x="6692651" y="4912433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</a:rPr>
              <a:t>Perigee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C9DAAB5-5D8F-411D-A069-CAF18D0213CA}"/>
              </a:ext>
            </a:extLst>
          </p:cNvPr>
          <p:cNvSpPr txBox="1"/>
          <p:nvPr/>
        </p:nvSpPr>
        <p:spPr>
          <a:xfrm>
            <a:off x="10107572" y="4870347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</a:rPr>
              <a:t>Apogee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1" name="object 11">
            <a:extLst>
              <a:ext uri="{FF2B5EF4-FFF2-40B4-BE49-F238E27FC236}">
                <a16:creationId xmlns:a16="http://schemas.microsoft.com/office/drawing/2014/main" id="{134ECE7B-9A95-4031-97D4-EA031BC917E6}"/>
              </a:ext>
            </a:extLst>
          </p:cNvPr>
          <p:cNvGrpSpPr/>
          <p:nvPr/>
        </p:nvGrpSpPr>
        <p:grpSpPr>
          <a:xfrm>
            <a:off x="7142883" y="3675331"/>
            <a:ext cx="2879090" cy="2877820"/>
            <a:chOff x="918666" y="2998254"/>
            <a:chExt cx="2879090" cy="2877820"/>
          </a:xfrm>
        </p:grpSpPr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C1B168E6-AD8E-4044-9820-04B7CA6714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555" y="4079555"/>
              <a:ext cx="714993" cy="715339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34DC7CD-280C-47F9-97A9-AD559F07E989}"/>
                </a:ext>
              </a:extLst>
            </p:cNvPr>
            <p:cNvSpPr/>
            <p:nvPr/>
          </p:nvSpPr>
          <p:spPr>
            <a:xfrm>
              <a:off x="2000555" y="4078859"/>
              <a:ext cx="713740" cy="713105"/>
            </a:xfrm>
            <a:custGeom>
              <a:avLst/>
              <a:gdLst/>
              <a:ahLst/>
              <a:cxnLst/>
              <a:rect l="l" t="t" r="r" b="b"/>
              <a:pathLst>
                <a:path w="713739" h="713104">
                  <a:moveTo>
                    <a:pt x="713601" y="356277"/>
                  </a:moveTo>
                  <a:lnTo>
                    <a:pt x="710343" y="404619"/>
                  </a:lnTo>
                  <a:lnTo>
                    <a:pt x="700853" y="450985"/>
                  </a:lnTo>
                  <a:lnTo>
                    <a:pt x="685557" y="494951"/>
                  </a:lnTo>
                  <a:lnTo>
                    <a:pt x="664880" y="536092"/>
                  </a:lnTo>
                  <a:lnTo>
                    <a:pt x="639247" y="573982"/>
                  </a:lnTo>
                  <a:lnTo>
                    <a:pt x="609084" y="608199"/>
                  </a:lnTo>
                  <a:lnTo>
                    <a:pt x="574817" y="638316"/>
                  </a:lnTo>
                  <a:lnTo>
                    <a:pt x="536870" y="663910"/>
                  </a:lnTo>
                  <a:lnTo>
                    <a:pt x="495670" y="684555"/>
                  </a:lnTo>
                  <a:lnTo>
                    <a:pt x="451641" y="699828"/>
                  </a:lnTo>
                  <a:lnTo>
                    <a:pt x="405209" y="709303"/>
                  </a:lnTo>
                  <a:lnTo>
                    <a:pt x="356800" y="712555"/>
                  </a:lnTo>
                  <a:lnTo>
                    <a:pt x="308379" y="709303"/>
                  </a:lnTo>
                  <a:lnTo>
                    <a:pt x="261939" y="699828"/>
                  </a:lnTo>
                  <a:lnTo>
                    <a:pt x="217906" y="684555"/>
                  </a:lnTo>
                  <a:lnTo>
                    <a:pt x="176704" y="663910"/>
                  </a:lnTo>
                  <a:lnTo>
                    <a:pt x="138759" y="638316"/>
                  </a:lnTo>
                  <a:lnTo>
                    <a:pt x="104494" y="608199"/>
                  </a:lnTo>
                  <a:lnTo>
                    <a:pt x="74335" y="573982"/>
                  </a:lnTo>
                  <a:lnTo>
                    <a:pt x="48707" y="536092"/>
                  </a:lnTo>
                  <a:lnTo>
                    <a:pt x="28035" y="494951"/>
                  </a:lnTo>
                  <a:lnTo>
                    <a:pt x="12743" y="450985"/>
                  </a:lnTo>
                  <a:lnTo>
                    <a:pt x="3256" y="404619"/>
                  </a:lnTo>
                  <a:lnTo>
                    <a:pt x="0" y="356277"/>
                  </a:lnTo>
                  <a:lnTo>
                    <a:pt x="3256" y="307936"/>
                  </a:lnTo>
                  <a:lnTo>
                    <a:pt x="12743" y="261569"/>
                  </a:lnTo>
                  <a:lnTo>
                    <a:pt x="28035" y="217604"/>
                  </a:lnTo>
                  <a:lnTo>
                    <a:pt x="48707" y="176463"/>
                  </a:lnTo>
                  <a:lnTo>
                    <a:pt x="74335" y="138572"/>
                  </a:lnTo>
                  <a:lnTo>
                    <a:pt x="104494" y="104356"/>
                  </a:lnTo>
                  <a:lnTo>
                    <a:pt x="138759" y="74239"/>
                  </a:lnTo>
                  <a:lnTo>
                    <a:pt x="176704" y="48645"/>
                  </a:lnTo>
                  <a:lnTo>
                    <a:pt x="217906" y="28000"/>
                  </a:lnTo>
                  <a:lnTo>
                    <a:pt x="261939" y="12727"/>
                  </a:lnTo>
                  <a:lnTo>
                    <a:pt x="308379" y="3252"/>
                  </a:lnTo>
                  <a:lnTo>
                    <a:pt x="356800" y="0"/>
                  </a:lnTo>
                  <a:lnTo>
                    <a:pt x="405209" y="3252"/>
                  </a:lnTo>
                  <a:lnTo>
                    <a:pt x="451641" y="12727"/>
                  </a:lnTo>
                  <a:lnTo>
                    <a:pt x="495670" y="28000"/>
                  </a:lnTo>
                  <a:lnTo>
                    <a:pt x="536870" y="48645"/>
                  </a:lnTo>
                  <a:lnTo>
                    <a:pt x="574817" y="74239"/>
                  </a:lnTo>
                  <a:lnTo>
                    <a:pt x="609084" y="104356"/>
                  </a:lnTo>
                  <a:lnTo>
                    <a:pt x="639247" y="138572"/>
                  </a:lnTo>
                  <a:lnTo>
                    <a:pt x="664880" y="176463"/>
                  </a:lnTo>
                  <a:lnTo>
                    <a:pt x="685557" y="217604"/>
                  </a:lnTo>
                  <a:lnTo>
                    <a:pt x="700853" y="261569"/>
                  </a:lnTo>
                  <a:lnTo>
                    <a:pt x="710343" y="307936"/>
                  </a:lnTo>
                  <a:lnTo>
                    <a:pt x="713601" y="356277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B3681552-EA74-4276-92F9-89B39455CB8F}"/>
                </a:ext>
              </a:extLst>
            </p:cNvPr>
            <p:cNvSpPr/>
            <p:nvPr/>
          </p:nvSpPr>
          <p:spPr>
            <a:xfrm>
              <a:off x="1885276" y="3918986"/>
              <a:ext cx="991235" cy="1036319"/>
            </a:xfrm>
            <a:custGeom>
              <a:avLst/>
              <a:gdLst/>
              <a:ahLst/>
              <a:cxnLst/>
              <a:rect l="l" t="t" r="r" b="b"/>
              <a:pathLst>
                <a:path w="991235" h="1036320">
                  <a:moveTo>
                    <a:pt x="110753" y="101478"/>
                  </a:moveTo>
                  <a:lnTo>
                    <a:pt x="106111" y="104494"/>
                  </a:lnTo>
                  <a:lnTo>
                    <a:pt x="105125" y="109191"/>
                  </a:lnTo>
                  <a:lnTo>
                    <a:pt x="88997" y="182778"/>
                  </a:lnTo>
                  <a:lnTo>
                    <a:pt x="111139" y="175935"/>
                  </a:lnTo>
                  <a:lnTo>
                    <a:pt x="107098" y="175935"/>
                  </a:lnTo>
                  <a:lnTo>
                    <a:pt x="94276" y="164163"/>
                  </a:lnTo>
                  <a:lnTo>
                    <a:pt x="100368" y="157553"/>
                  </a:lnTo>
                  <a:lnTo>
                    <a:pt x="115609" y="142601"/>
                  </a:lnTo>
                  <a:lnTo>
                    <a:pt x="122124" y="112902"/>
                  </a:lnTo>
                  <a:lnTo>
                    <a:pt x="123110" y="108205"/>
                  </a:lnTo>
                  <a:lnTo>
                    <a:pt x="120151" y="103566"/>
                  </a:lnTo>
                  <a:lnTo>
                    <a:pt x="110753" y="101478"/>
                  </a:lnTo>
                  <a:close/>
                </a:path>
                <a:path w="991235" h="1036320">
                  <a:moveTo>
                    <a:pt x="115609" y="142601"/>
                  </a:moveTo>
                  <a:lnTo>
                    <a:pt x="100368" y="157553"/>
                  </a:lnTo>
                  <a:lnTo>
                    <a:pt x="94276" y="164163"/>
                  </a:lnTo>
                  <a:lnTo>
                    <a:pt x="107098" y="175935"/>
                  </a:lnTo>
                  <a:lnTo>
                    <a:pt x="110838" y="171876"/>
                  </a:lnTo>
                  <a:lnTo>
                    <a:pt x="109186" y="171876"/>
                  </a:lnTo>
                  <a:lnTo>
                    <a:pt x="98105" y="161728"/>
                  </a:lnTo>
                  <a:lnTo>
                    <a:pt x="112377" y="157331"/>
                  </a:lnTo>
                  <a:lnTo>
                    <a:pt x="115609" y="142601"/>
                  </a:lnTo>
                  <a:close/>
                </a:path>
                <a:path w="991235" h="1036320">
                  <a:moveTo>
                    <a:pt x="160473" y="142476"/>
                  </a:moveTo>
                  <a:lnTo>
                    <a:pt x="131400" y="151470"/>
                  </a:lnTo>
                  <a:lnTo>
                    <a:pt x="113189" y="169324"/>
                  </a:lnTo>
                  <a:lnTo>
                    <a:pt x="107098" y="175935"/>
                  </a:lnTo>
                  <a:lnTo>
                    <a:pt x="111139" y="175935"/>
                  </a:lnTo>
                  <a:lnTo>
                    <a:pt x="165636" y="159118"/>
                  </a:lnTo>
                  <a:lnTo>
                    <a:pt x="168189" y="154247"/>
                  </a:lnTo>
                  <a:lnTo>
                    <a:pt x="166797" y="149666"/>
                  </a:lnTo>
                  <a:lnTo>
                    <a:pt x="165346" y="145085"/>
                  </a:lnTo>
                  <a:lnTo>
                    <a:pt x="160473" y="142476"/>
                  </a:lnTo>
                  <a:close/>
                </a:path>
                <a:path w="991235" h="1036320">
                  <a:moveTo>
                    <a:pt x="112377" y="157331"/>
                  </a:moveTo>
                  <a:lnTo>
                    <a:pt x="98105" y="161728"/>
                  </a:lnTo>
                  <a:lnTo>
                    <a:pt x="109186" y="171876"/>
                  </a:lnTo>
                  <a:lnTo>
                    <a:pt x="112377" y="157331"/>
                  </a:lnTo>
                  <a:close/>
                </a:path>
                <a:path w="991235" h="1036320">
                  <a:moveTo>
                    <a:pt x="131400" y="151470"/>
                  </a:moveTo>
                  <a:lnTo>
                    <a:pt x="112377" y="157331"/>
                  </a:lnTo>
                  <a:lnTo>
                    <a:pt x="109186" y="171876"/>
                  </a:lnTo>
                  <a:lnTo>
                    <a:pt x="110838" y="171876"/>
                  </a:lnTo>
                  <a:lnTo>
                    <a:pt x="113189" y="169324"/>
                  </a:lnTo>
                  <a:lnTo>
                    <a:pt x="131400" y="151470"/>
                  </a:lnTo>
                  <a:close/>
                </a:path>
                <a:path w="991235" h="1036320">
                  <a:moveTo>
                    <a:pt x="132451" y="127283"/>
                  </a:moveTo>
                  <a:lnTo>
                    <a:pt x="119223" y="139055"/>
                  </a:lnTo>
                  <a:lnTo>
                    <a:pt x="115609" y="142601"/>
                  </a:lnTo>
                  <a:lnTo>
                    <a:pt x="112377" y="157331"/>
                  </a:lnTo>
                  <a:lnTo>
                    <a:pt x="131407" y="151464"/>
                  </a:lnTo>
                  <a:lnTo>
                    <a:pt x="143996" y="140272"/>
                  </a:lnTo>
                  <a:lnTo>
                    <a:pt x="132451" y="127283"/>
                  </a:lnTo>
                  <a:close/>
                </a:path>
                <a:path w="991235" h="1036320">
                  <a:moveTo>
                    <a:pt x="188901" y="84488"/>
                  </a:moveTo>
                  <a:lnTo>
                    <a:pt x="179850" y="90403"/>
                  </a:lnTo>
                  <a:lnTo>
                    <a:pt x="159022" y="105422"/>
                  </a:lnTo>
                  <a:lnTo>
                    <a:pt x="146085" y="115801"/>
                  </a:lnTo>
                  <a:lnTo>
                    <a:pt x="156934" y="129371"/>
                  </a:lnTo>
                  <a:lnTo>
                    <a:pt x="169871" y="118991"/>
                  </a:lnTo>
                  <a:lnTo>
                    <a:pt x="190061" y="104494"/>
                  </a:lnTo>
                  <a:lnTo>
                    <a:pt x="198357" y="99101"/>
                  </a:lnTo>
                  <a:lnTo>
                    <a:pt x="188901" y="84488"/>
                  </a:lnTo>
                  <a:close/>
                </a:path>
                <a:path w="991235" h="1036320">
                  <a:moveTo>
                    <a:pt x="250630" y="49811"/>
                  </a:moveTo>
                  <a:lnTo>
                    <a:pt x="245757" y="52073"/>
                  </a:lnTo>
                  <a:lnTo>
                    <a:pt x="223246" y="63670"/>
                  </a:lnTo>
                  <a:lnTo>
                    <a:pt x="203927" y="74920"/>
                  </a:lnTo>
                  <a:lnTo>
                    <a:pt x="212687" y="89939"/>
                  </a:lnTo>
                  <a:lnTo>
                    <a:pt x="232007" y="78689"/>
                  </a:lnTo>
                  <a:lnTo>
                    <a:pt x="253705" y="67497"/>
                  </a:lnTo>
                  <a:lnTo>
                    <a:pt x="257882" y="65642"/>
                  </a:lnTo>
                  <a:lnTo>
                    <a:pt x="250630" y="49811"/>
                  </a:lnTo>
                  <a:close/>
                </a:path>
                <a:path w="991235" h="1036320">
                  <a:moveTo>
                    <a:pt x="316537" y="23891"/>
                  </a:moveTo>
                  <a:lnTo>
                    <a:pt x="315667" y="24122"/>
                  </a:lnTo>
                  <a:lnTo>
                    <a:pt x="291996" y="32241"/>
                  </a:lnTo>
                  <a:lnTo>
                    <a:pt x="268673" y="41577"/>
                  </a:lnTo>
                  <a:lnTo>
                    <a:pt x="266469" y="42563"/>
                  </a:lnTo>
                  <a:lnTo>
                    <a:pt x="273721" y="58393"/>
                  </a:lnTo>
                  <a:lnTo>
                    <a:pt x="275867" y="57408"/>
                  </a:lnTo>
                  <a:lnTo>
                    <a:pt x="298436" y="48419"/>
                  </a:lnTo>
                  <a:lnTo>
                    <a:pt x="321294" y="40591"/>
                  </a:lnTo>
                  <a:lnTo>
                    <a:pt x="316537" y="23891"/>
                  </a:lnTo>
                  <a:close/>
                </a:path>
                <a:path w="991235" h="1036320">
                  <a:moveTo>
                    <a:pt x="384996" y="7364"/>
                  </a:moveTo>
                  <a:lnTo>
                    <a:pt x="363936" y="11365"/>
                  </a:lnTo>
                  <a:lnTo>
                    <a:pt x="339685" y="17164"/>
                  </a:lnTo>
                  <a:lnTo>
                    <a:pt x="333245" y="19020"/>
                  </a:lnTo>
                  <a:lnTo>
                    <a:pt x="338119" y="35720"/>
                  </a:lnTo>
                  <a:lnTo>
                    <a:pt x="344559" y="33864"/>
                  </a:lnTo>
                  <a:lnTo>
                    <a:pt x="367939" y="28298"/>
                  </a:lnTo>
                  <a:lnTo>
                    <a:pt x="388245" y="24470"/>
                  </a:lnTo>
                  <a:lnTo>
                    <a:pt x="384996" y="7364"/>
                  </a:lnTo>
                  <a:close/>
                </a:path>
                <a:path w="991235" h="1036320">
                  <a:moveTo>
                    <a:pt x="455428" y="231"/>
                  </a:moveTo>
                  <a:lnTo>
                    <a:pt x="437791" y="1043"/>
                  </a:lnTo>
                  <a:lnTo>
                    <a:pt x="413018" y="3305"/>
                  </a:lnTo>
                  <a:lnTo>
                    <a:pt x="402633" y="4755"/>
                  </a:lnTo>
                  <a:lnTo>
                    <a:pt x="405012" y="21977"/>
                  </a:lnTo>
                  <a:lnTo>
                    <a:pt x="415397" y="20527"/>
                  </a:lnTo>
                  <a:lnTo>
                    <a:pt x="439357" y="18324"/>
                  </a:lnTo>
                  <a:lnTo>
                    <a:pt x="456182" y="17628"/>
                  </a:lnTo>
                  <a:lnTo>
                    <a:pt x="455428" y="231"/>
                  </a:lnTo>
                  <a:close/>
                </a:path>
                <a:path w="991235" h="1036320">
                  <a:moveTo>
                    <a:pt x="473239" y="0"/>
                  </a:moveTo>
                  <a:lnTo>
                    <a:pt x="473181" y="17396"/>
                  </a:lnTo>
                  <a:lnTo>
                    <a:pt x="487453" y="17454"/>
                  </a:lnTo>
                  <a:lnTo>
                    <a:pt x="511472" y="18730"/>
                  </a:lnTo>
                  <a:lnTo>
                    <a:pt x="524467" y="20005"/>
                  </a:lnTo>
                  <a:lnTo>
                    <a:pt x="526208" y="2725"/>
                  </a:lnTo>
                  <a:lnTo>
                    <a:pt x="512400" y="1333"/>
                  </a:lnTo>
                  <a:lnTo>
                    <a:pt x="487511" y="57"/>
                  </a:lnTo>
                  <a:lnTo>
                    <a:pt x="473239" y="0"/>
                  </a:lnTo>
                  <a:close/>
                </a:path>
                <a:path w="991235" h="1036320">
                  <a:moveTo>
                    <a:pt x="543903" y="4812"/>
                  </a:moveTo>
                  <a:lnTo>
                    <a:pt x="541292" y="22035"/>
                  </a:lnTo>
                  <a:lnTo>
                    <a:pt x="559335" y="24702"/>
                  </a:lnTo>
                  <a:lnTo>
                    <a:pt x="583064" y="29457"/>
                  </a:lnTo>
                  <a:lnTo>
                    <a:pt x="591766" y="31603"/>
                  </a:lnTo>
                  <a:lnTo>
                    <a:pt x="596002" y="14728"/>
                  </a:lnTo>
                  <a:lnTo>
                    <a:pt x="586487" y="12351"/>
                  </a:lnTo>
                  <a:lnTo>
                    <a:pt x="561946" y="7538"/>
                  </a:lnTo>
                  <a:lnTo>
                    <a:pt x="543903" y="4812"/>
                  </a:lnTo>
                  <a:close/>
                </a:path>
                <a:path w="991235" h="1036320">
                  <a:moveTo>
                    <a:pt x="613232" y="19136"/>
                  </a:moveTo>
                  <a:lnTo>
                    <a:pt x="608185" y="35778"/>
                  </a:lnTo>
                  <a:lnTo>
                    <a:pt x="629883" y="42331"/>
                  </a:lnTo>
                  <a:lnTo>
                    <a:pt x="652916" y="50565"/>
                  </a:lnTo>
                  <a:lnTo>
                    <a:pt x="656861" y="52247"/>
                  </a:lnTo>
                  <a:lnTo>
                    <a:pt x="663533" y="36126"/>
                  </a:lnTo>
                  <a:lnTo>
                    <a:pt x="658775" y="34212"/>
                  </a:lnTo>
                  <a:lnTo>
                    <a:pt x="634931" y="25688"/>
                  </a:lnTo>
                  <a:lnTo>
                    <a:pt x="613232" y="19136"/>
                  </a:lnTo>
                  <a:close/>
                </a:path>
                <a:path w="991235" h="1036320">
                  <a:moveTo>
                    <a:pt x="679603" y="42795"/>
                  </a:moveTo>
                  <a:lnTo>
                    <a:pt x="672931" y="58857"/>
                  </a:lnTo>
                  <a:lnTo>
                    <a:pt x="675600" y="59959"/>
                  </a:lnTo>
                  <a:lnTo>
                    <a:pt x="697994" y="70571"/>
                  </a:lnTo>
                  <a:lnTo>
                    <a:pt x="718880" y="81763"/>
                  </a:lnTo>
                  <a:lnTo>
                    <a:pt x="727061" y="66396"/>
                  </a:lnTo>
                  <a:lnTo>
                    <a:pt x="705420" y="54856"/>
                  </a:lnTo>
                  <a:lnTo>
                    <a:pt x="682272" y="43896"/>
                  </a:lnTo>
                  <a:lnTo>
                    <a:pt x="679603" y="42795"/>
                  </a:lnTo>
                  <a:close/>
                </a:path>
                <a:path w="991235" h="1036320">
                  <a:moveTo>
                    <a:pt x="742435" y="75558"/>
                  </a:moveTo>
                  <a:lnTo>
                    <a:pt x="733442" y="90461"/>
                  </a:lnTo>
                  <a:lnTo>
                    <a:pt x="741333" y="95216"/>
                  </a:lnTo>
                  <a:lnTo>
                    <a:pt x="762335" y="109307"/>
                  </a:lnTo>
                  <a:lnTo>
                    <a:pt x="775794" y="119397"/>
                  </a:lnTo>
                  <a:lnTo>
                    <a:pt x="786237" y="105480"/>
                  </a:lnTo>
                  <a:lnTo>
                    <a:pt x="772023" y="94868"/>
                  </a:lnTo>
                  <a:lnTo>
                    <a:pt x="750325" y="80313"/>
                  </a:lnTo>
                  <a:lnTo>
                    <a:pt x="742435" y="75558"/>
                  </a:lnTo>
                  <a:close/>
                </a:path>
                <a:path w="991235" h="1036320">
                  <a:moveTo>
                    <a:pt x="800219" y="116497"/>
                  </a:moveTo>
                  <a:lnTo>
                    <a:pt x="789080" y="129892"/>
                  </a:lnTo>
                  <a:lnTo>
                    <a:pt x="802540" y="141084"/>
                  </a:lnTo>
                  <a:lnTo>
                    <a:pt x="821569" y="158539"/>
                  </a:lnTo>
                  <a:lnTo>
                    <a:pt x="827197" y="164279"/>
                  </a:lnTo>
                  <a:lnTo>
                    <a:pt x="839612" y="152102"/>
                  </a:lnTo>
                  <a:lnTo>
                    <a:pt x="833347" y="145723"/>
                  </a:lnTo>
                  <a:lnTo>
                    <a:pt x="813679" y="127689"/>
                  </a:lnTo>
                  <a:lnTo>
                    <a:pt x="800219" y="116497"/>
                  </a:lnTo>
                  <a:close/>
                </a:path>
                <a:path w="991235" h="1036320">
                  <a:moveTo>
                    <a:pt x="851796" y="164511"/>
                  </a:moveTo>
                  <a:lnTo>
                    <a:pt x="839380" y="176689"/>
                  </a:lnTo>
                  <a:lnTo>
                    <a:pt x="856205" y="195593"/>
                  </a:lnTo>
                  <a:lnTo>
                    <a:pt x="871869" y="215193"/>
                  </a:lnTo>
                  <a:lnTo>
                    <a:pt x="872160" y="215599"/>
                  </a:lnTo>
                  <a:lnTo>
                    <a:pt x="886257" y="205393"/>
                  </a:lnTo>
                  <a:lnTo>
                    <a:pt x="885445" y="204291"/>
                  </a:lnTo>
                  <a:lnTo>
                    <a:pt x="869201" y="184053"/>
                  </a:lnTo>
                  <a:lnTo>
                    <a:pt x="851796" y="164511"/>
                  </a:lnTo>
                  <a:close/>
                </a:path>
                <a:path w="991235" h="1036320">
                  <a:moveTo>
                    <a:pt x="896468" y="219484"/>
                  </a:moveTo>
                  <a:lnTo>
                    <a:pt x="882312" y="229690"/>
                  </a:lnTo>
                  <a:lnTo>
                    <a:pt x="886374" y="235315"/>
                  </a:lnTo>
                  <a:lnTo>
                    <a:pt x="899833" y="256074"/>
                  </a:lnTo>
                  <a:lnTo>
                    <a:pt x="909754" y="273065"/>
                  </a:lnTo>
                  <a:lnTo>
                    <a:pt x="924780" y="264309"/>
                  </a:lnTo>
                  <a:lnTo>
                    <a:pt x="914453" y="246564"/>
                  </a:lnTo>
                  <a:lnTo>
                    <a:pt x="900530" y="225109"/>
                  </a:lnTo>
                  <a:lnTo>
                    <a:pt x="896468" y="219484"/>
                  </a:lnTo>
                  <a:close/>
                </a:path>
                <a:path w="991235" h="1036320">
                  <a:moveTo>
                    <a:pt x="933193" y="280023"/>
                  </a:moveTo>
                  <a:lnTo>
                    <a:pt x="917760" y="288026"/>
                  </a:lnTo>
                  <a:lnTo>
                    <a:pt x="923388" y="298985"/>
                  </a:lnTo>
                  <a:lnTo>
                    <a:pt x="933483" y="321137"/>
                  </a:lnTo>
                  <a:lnTo>
                    <a:pt x="938936" y="334764"/>
                  </a:lnTo>
                  <a:lnTo>
                    <a:pt x="955065" y="328327"/>
                  </a:lnTo>
                  <a:lnTo>
                    <a:pt x="949321" y="313888"/>
                  </a:lnTo>
                  <a:lnTo>
                    <a:pt x="938878" y="290983"/>
                  </a:lnTo>
                  <a:lnTo>
                    <a:pt x="933193" y="280023"/>
                  </a:lnTo>
                  <a:close/>
                </a:path>
                <a:path w="991235" h="1036320">
                  <a:moveTo>
                    <a:pt x="961331" y="344970"/>
                  </a:moveTo>
                  <a:lnTo>
                    <a:pt x="944854" y="350653"/>
                  </a:lnTo>
                  <a:lnTo>
                    <a:pt x="950308" y="366541"/>
                  </a:lnTo>
                  <a:lnTo>
                    <a:pt x="957037" y="389736"/>
                  </a:lnTo>
                  <a:lnTo>
                    <a:pt x="959416" y="399884"/>
                  </a:lnTo>
                  <a:lnTo>
                    <a:pt x="976357" y="395825"/>
                  </a:lnTo>
                  <a:lnTo>
                    <a:pt x="973746" y="384923"/>
                  </a:lnTo>
                  <a:lnTo>
                    <a:pt x="966784" y="360858"/>
                  </a:lnTo>
                  <a:lnTo>
                    <a:pt x="961331" y="344970"/>
                  </a:lnTo>
                  <a:close/>
                </a:path>
                <a:path w="991235" h="1036320">
                  <a:moveTo>
                    <a:pt x="980302" y="413164"/>
                  </a:moveTo>
                  <a:lnTo>
                    <a:pt x="963187" y="416411"/>
                  </a:lnTo>
                  <a:lnTo>
                    <a:pt x="967074" y="436823"/>
                  </a:lnTo>
                  <a:lnTo>
                    <a:pt x="970381" y="460598"/>
                  </a:lnTo>
                  <a:lnTo>
                    <a:pt x="970961" y="467150"/>
                  </a:lnTo>
                  <a:lnTo>
                    <a:pt x="988308" y="465585"/>
                  </a:lnTo>
                  <a:lnTo>
                    <a:pt x="987612" y="458162"/>
                  </a:lnTo>
                  <a:lnTo>
                    <a:pt x="984131" y="433575"/>
                  </a:lnTo>
                  <a:lnTo>
                    <a:pt x="980302" y="413164"/>
                  </a:lnTo>
                  <a:close/>
                </a:path>
                <a:path w="991235" h="1036320">
                  <a:moveTo>
                    <a:pt x="989875" y="482865"/>
                  </a:moveTo>
                  <a:lnTo>
                    <a:pt x="972528" y="484489"/>
                  </a:lnTo>
                  <a:lnTo>
                    <a:pt x="973630" y="508554"/>
                  </a:lnTo>
                  <a:lnTo>
                    <a:pt x="973456" y="532561"/>
                  </a:lnTo>
                  <a:lnTo>
                    <a:pt x="973340" y="535402"/>
                  </a:lnTo>
                  <a:lnTo>
                    <a:pt x="990687" y="536272"/>
                  </a:lnTo>
                  <a:lnTo>
                    <a:pt x="990861" y="532677"/>
                  </a:lnTo>
                  <a:lnTo>
                    <a:pt x="990977" y="507800"/>
                  </a:lnTo>
                  <a:lnTo>
                    <a:pt x="989875" y="482865"/>
                  </a:lnTo>
                  <a:close/>
                </a:path>
                <a:path w="991235" h="1036320">
                  <a:moveTo>
                    <a:pt x="972412" y="552799"/>
                  </a:moveTo>
                  <a:lnTo>
                    <a:pt x="972238" y="556626"/>
                  </a:lnTo>
                  <a:lnTo>
                    <a:pt x="969801" y="580517"/>
                  </a:lnTo>
                  <a:lnTo>
                    <a:pt x="966320" y="603712"/>
                  </a:lnTo>
                  <a:lnTo>
                    <a:pt x="983551" y="606321"/>
                  </a:lnTo>
                  <a:lnTo>
                    <a:pt x="987148" y="582256"/>
                  </a:lnTo>
                  <a:lnTo>
                    <a:pt x="989585" y="557496"/>
                  </a:lnTo>
                  <a:lnTo>
                    <a:pt x="989817" y="553668"/>
                  </a:lnTo>
                  <a:lnTo>
                    <a:pt x="972412" y="552799"/>
                  </a:lnTo>
                  <a:close/>
                </a:path>
                <a:path w="991235" h="1036320">
                  <a:moveTo>
                    <a:pt x="963013" y="620413"/>
                  </a:moveTo>
                  <a:lnTo>
                    <a:pt x="961505" y="628183"/>
                  </a:lnTo>
                  <a:lnTo>
                    <a:pt x="955587" y="651668"/>
                  </a:lnTo>
                  <a:lnTo>
                    <a:pt x="950017" y="670050"/>
                  </a:lnTo>
                  <a:lnTo>
                    <a:pt x="966726" y="675037"/>
                  </a:lnTo>
                  <a:lnTo>
                    <a:pt x="972470" y="655901"/>
                  </a:lnTo>
                  <a:lnTo>
                    <a:pt x="978562" y="631546"/>
                  </a:lnTo>
                  <a:lnTo>
                    <a:pt x="980128" y="623776"/>
                  </a:lnTo>
                  <a:lnTo>
                    <a:pt x="963013" y="620413"/>
                  </a:lnTo>
                  <a:close/>
                </a:path>
                <a:path w="991235" h="1036320">
                  <a:moveTo>
                    <a:pt x="944564" y="686113"/>
                  </a:moveTo>
                  <a:lnTo>
                    <a:pt x="940329" y="697942"/>
                  </a:lnTo>
                  <a:lnTo>
                    <a:pt x="930930" y="720674"/>
                  </a:lnTo>
                  <a:lnTo>
                    <a:pt x="924838" y="733431"/>
                  </a:lnTo>
                  <a:lnTo>
                    <a:pt x="940619" y="740911"/>
                  </a:lnTo>
                  <a:lnTo>
                    <a:pt x="947001" y="727284"/>
                  </a:lnTo>
                  <a:lnTo>
                    <a:pt x="956747" y="703799"/>
                  </a:lnTo>
                  <a:lnTo>
                    <a:pt x="960983" y="691970"/>
                  </a:lnTo>
                  <a:lnTo>
                    <a:pt x="944564" y="686113"/>
                  </a:lnTo>
                  <a:close/>
                </a:path>
                <a:path w="991235" h="1036320">
                  <a:moveTo>
                    <a:pt x="917296" y="748624"/>
                  </a:moveTo>
                  <a:lnTo>
                    <a:pt x="908594" y="764860"/>
                  </a:lnTo>
                  <a:lnTo>
                    <a:pt x="895714" y="786316"/>
                  </a:lnTo>
                  <a:lnTo>
                    <a:pt x="891305" y="792869"/>
                  </a:lnTo>
                  <a:lnTo>
                    <a:pt x="905751" y="802553"/>
                  </a:lnTo>
                  <a:lnTo>
                    <a:pt x="910624" y="795304"/>
                  </a:lnTo>
                  <a:lnTo>
                    <a:pt x="923968" y="773095"/>
                  </a:lnTo>
                  <a:lnTo>
                    <a:pt x="932671" y="756858"/>
                  </a:lnTo>
                  <a:lnTo>
                    <a:pt x="917296" y="748624"/>
                  </a:lnTo>
                  <a:close/>
                </a:path>
                <a:path w="991235" h="1036320">
                  <a:moveTo>
                    <a:pt x="881616" y="807308"/>
                  </a:moveTo>
                  <a:lnTo>
                    <a:pt x="866300" y="827719"/>
                  </a:lnTo>
                  <a:lnTo>
                    <a:pt x="849823" y="847551"/>
                  </a:lnTo>
                  <a:lnTo>
                    <a:pt x="862877" y="859033"/>
                  </a:lnTo>
                  <a:lnTo>
                    <a:pt x="880224" y="838157"/>
                  </a:lnTo>
                  <a:lnTo>
                    <a:pt x="896004" y="816992"/>
                  </a:lnTo>
                  <a:lnTo>
                    <a:pt x="881616" y="807308"/>
                  </a:lnTo>
                  <a:close/>
                </a:path>
                <a:path w="991235" h="1036320">
                  <a:moveTo>
                    <a:pt x="838336" y="860019"/>
                  </a:moveTo>
                  <a:lnTo>
                    <a:pt x="832360" y="866513"/>
                  </a:lnTo>
                  <a:lnTo>
                    <a:pt x="814143" y="884374"/>
                  </a:lnTo>
                  <a:lnTo>
                    <a:pt x="801438" y="895681"/>
                  </a:lnTo>
                  <a:lnTo>
                    <a:pt x="812983" y="908671"/>
                  </a:lnTo>
                  <a:lnTo>
                    <a:pt x="826327" y="896783"/>
                  </a:lnTo>
                  <a:lnTo>
                    <a:pt x="845182" y="878285"/>
                  </a:lnTo>
                  <a:lnTo>
                    <a:pt x="851100" y="871790"/>
                  </a:lnTo>
                  <a:lnTo>
                    <a:pt x="838336" y="860019"/>
                  </a:lnTo>
                  <a:close/>
                </a:path>
                <a:path w="991235" h="1036320">
                  <a:moveTo>
                    <a:pt x="788442" y="906583"/>
                  </a:moveTo>
                  <a:lnTo>
                    <a:pt x="775678" y="916789"/>
                  </a:lnTo>
                  <a:lnTo>
                    <a:pt x="755489" y="931344"/>
                  </a:lnTo>
                  <a:lnTo>
                    <a:pt x="747018" y="936853"/>
                  </a:lnTo>
                  <a:lnTo>
                    <a:pt x="756475" y="951408"/>
                  </a:lnTo>
                  <a:lnTo>
                    <a:pt x="765699" y="945435"/>
                  </a:lnTo>
                  <a:lnTo>
                    <a:pt x="786527" y="930358"/>
                  </a:lnTo>
                  <a:lnTo>
                    <a:pt x="799349" y="920152"/>
                  </a:lnTo>
                  <a:lnTo>
                    <a:pt x="788442" y="906583"/>
                  </a:lnTo>
                  <a:close/>
                </a:path>
                <a:path w="991235" h="1036320">
                  <a:moveTo>
                    <a:pt x="732688" y="945957"/>
                  </a:moveTo>
                  <a:lnTo>
                    <a:pt x="713543" y="957091"/>
                  </a:lnTo>
                  <a:lnTo>
                    <a:pt x="691845" y="968340"/>
                  </a:lnTo>
                  <a:lnTo>
                    <a:pt x="687493" y="970254"/>
                  </a:lnTo>
                  <a:lnTo>
                    <a:pt x="694745" y="986085"/>
                  </a:lnTo>
                  <a:lnTo>
                    <a:pt x="699793" y="983765"/>
                  </a:lnTo>
                  <a:lnTo>
                    <a:pt x="722303" y="972109"/>
                  </a:lnTo>
                  <a:lnTo>
                    <a:pt x="741449" y="961034"/>
                  </a:lnTo>
                  <a:lnTo>
                    <a:pt x="732688" y="945957"/>
                  </a:lnTo>
                  <a:close/>
                </a:path>
                <a:path w="991235" h="1036320">
                  <a:moveTo>
                    <a:pt x="671655" y="977502"/>
                  </a:moveTo>
                  <a:lnTo>
                    <a:pt x="669682" y="978372"/>
                  </a:lnTo>
                  <a:lnTo>
                    <a:pt x="647114" y="987360"/>
                  </a:lnTo>
                  <a:lnTo>
                    <a:pt x="624256" y="995247"/>
                  </a:lnTo>
                  <a:lnTo>
                    <a:pt x="623966" y="995305"/>
                  </a:lnTo>
                  <a:lnTo>
                    <a:pt x="628781" y="1012005"/>
                  </a:lnTo>
                  <a:lnTo>
                    <a:pt x="629883" y="1011657"/>
                  </a:lnTo>
                  <a:lnTo>
                    <a:pt x="653554" y="1003539"/>
                  </a:lnTo>
                  <a:lnTo>
                    <a:pt x="676876" y="994203"/>
                  </a:lnTo>
                  <a:lnTo>
                    <a:pt x="678907" y="993333"/>
                  </a:lnTo>
                  <a:lnTo>
                    <a:pt x="671655" y="977502"/>
                  </a:lnTo>
                  <a:close/>
                </a:path>
                <a:path w="991235" h="1036320">
                  <a:moveTo>
                    <a:pt x="607257" y="1000118"/>
                  </a:moveTo>
                  <a:lnTo>
                    <a:pt x="601049" y="1001915"/>
                  </a:lnTo>
                  <a:lnTo>
                    <a:pt x="577552" y="1007540"/>
                  </a:lnTo>
                  <a:lnTo>
                    <a:pt x="557131" y="1011367"/>
                  </a:lnTo>
                  <a:lnTo>
                    <a:pt x="560322" y="1028416"/>
                  </a:lnTo>
                  <a:lnTo>
                    <a:pt x="581614" y="1024415"/>
                  </a:lnTo>
                  <a:lnTo>
                    <a:pt x="605864" y="1018616"/>
                  </a:lnTo>
                  <a:lnTo>
                    <a:pt x="612072" y="1016818"/>
                  </a:lnTo>
                  <a:lnTo>
                    <a:pt x="607257" y="1000118"/>
                  </a:lnTo>
                  <a:close/>
                </a:path>
                <a:path w="991235" h="1036320">
                  <a:moveTo>
                    <a:pt x="540306" y="1013861"/>
                  </a:moveTo>
                  <a:lnTo>
                    <a:pt x="530153" y="1015252"/>
                  </a:lnTo>
                  <a:lnTo>
                    <a:pt x="506192" y="1017456"/>
                  </a:lnTo>
                  <a:lnTo>
                    <a:pt x="489135" y="1018210"/>
                  </a:lnTo>
                  <a:lnTo>
                    <a:pt x="489890" y="1035548"/>
                  </a:lnTo>
                  <a:lnTo>
                    <a:pt x="507759" y="1034794"/>
                  </a:lnTo>
                  <a:lnTo>
                    <a:pt x="532532" y="1032475"/>
                  </a:lnTo>
                  <a:lnTo>
                    <a:pt x="542743" y="1031083"/>
                  </a:lnTo>
                  <a:lnTo>
                    <a:pt x="540306" y="1013861"/>
                  </a:lnTo>
                  <a:close/>
                </a:path>
                <a:path w="991235" h="1036320">
                  <a:moveTo>
                    <a:pt x="420908" y="1015774"/>
                  </a:moveTo>
                  <a:lnTo>
                    <a:pt x="419168" y="1033113"/>
                  </a:lnTo>
                  <a:lnTo>
                    <a:pt x="433150" y="1034504"/>
                  </a:lnTo>
                  <a:lnTo>
                    <a:pt x="458039" y="1035780"/>
                  </a:lnTo>
                  <a:lnTo>
                    <a:pt x="472079" y="1035838"/>
                  </a:lnTo>
                  <a:lnTo>
                    <a:pt x="472195" y="1018442"/>
                  </a:lnTo>
                  <a:lnTo>
                    <a:pt x="458097" y="1018384"/>
                  </a:lnTo>
                  <a:lnTo>
                    <a:pt x="434078" y="1017108"/>
                  </a:lnTo>
                  <a:lnTo>
                    <a:pt x="420908" y="1015774"/>
                  </a:lnTo>
                  <a:close/>
                </a:path>
                <a:path w="991235" h="1036320">
                  <a:moveTo>
                    <a:pt x="353609" y="1004177"/>
                  </a:moveTo>
                  <a:lnTo>
                    <a:pt x="349374" y="1021051"/>
                  </a:lnTo>
                  <a:lnTo>
                    <a:pt x="359063" y="1023487"/>
                  </a:lnTo>
                  <a:lnTo>
                    <a:pt x="383604" y="1028300"/>
                  </a:lnTo>
                  <a:lnTo>
                    <a:pt x="401415" y="1030967"/>
                  </a:lnTo>
                  <a:lnTo>
                    <a:pt x="404025" y="1013803"/>
                  </a:lnTo>
                  <a:lnTo>
                    <a:pt x="386214" y="1011135"/>
                  </a:lnTo>
                  <a:lnTo>
                    <a:pt x="362486" y="1006380"/>
                  </a:lnTo>
                  <a:lnTo>
                    <a:pt x="353609" y="1004177"/>
                  </a:lnTo>
                  <a:close/>
                </a:path>
                <a:path w="991235" h="1036320">
                  <a:moveTo>
                    <a:pt x="288515" y="983533"/>
                  </a:moveTo>
                  <a:lnTo>
                    <a:pt x="281843" y="999596"/>
                  </a:lnTo>
                  <a:lnTo>
                    <a:pt x="286774" y="1001625"/>
                  </a:lnTo>
                  <a:lnTo>
                    <a:pt x="310619" y="1010149"/>
                  </a:lnTo>
                  <a:lnTo>
                    <a:pt x="332143" y="1016586"/>
                  </a:lnTo>
                  <a:lnTo>
                    <a:pt x="337133" y="999944"/>
                  </a:lnTo>
                  <a:lnTo>
                    <a:pt x="315609" y="993449"/>
                  </a:lnTo>
                  <a:lnTo>
                    <a:pt x="292634" y="985273"/>
                  </a:lnTo>
                  <a:lnTo>
                    <a:pt x="288515" y="983533"/>
                  </a:lnTo>
                  <a:close/>
                </a:path>
                <a:path w="991235" h="1036320">
                  <a:moveTo>
                    <a:pt x="226495" y="953959"/>
                  </a:moveTo>
                  <a:lnTo>
                    <a:pt x="218257" y="969326"/>
                  </a:lnTo>
                  <a:lnTo>
                    <a:pt x="240129" y="980982"/>
                  </a:lnTo>
                  <a:lnTo>
                    <a:pt x="263278" y="991883"/>
                  </a:lnTo>
                  <a:lnTo>
                    <a:pt x="265772" y="992927"/>
                  </a:lnTo>
                  <a:lnTo>
                    <a:pt x="272444" y="976864"/>
                  </a:lnTo>
                  <a:lnTo>
                    <a:pt x="269950" y="975821"/>
                  </a:lnTo>
                  <a:lnTo>
                    <a:pt x="247555" y="965267"/>
                  </a:lnTo>
                  <a:lnTo>
                    <a:pt x="226495" y="953959"/>
                  </a:lnTo>
                  <a:close/>
                </a:path>
                <a:path w="991235" h="1036320">
                  <a:moveTo>
                    <a:pt x="169581" y="916325"/>
                  </a:moveTo>
                  <a:lnTo>
                    <a:pt x="159196" y="930242"/>
                  </a:lnTo>
                  <a:lnTo>
                    <a:pt x="173526" y="940970"/>
                  </a:lnTo>
                  <a:lnTo>
                    <a:pt x="195225" y="955525"/>
                  </a:lnTo>
                  <a:lnTo>
                    <a:pt x="202941" y="960164"/>
                  </a:lnTo>
                  <a:lnTo>
                    <a:pt x="211933" y="945261"/>
                  </a:lnTo>
                  <a:lnTo>
                    <a:pt x="204217" y="940622"/>
                  </a:lnTo>
                  <a:lnTo>
                    <a:pt x="183215" y="926531"/>
                  </a:lnTo>
                  <a:lnTo>
                    <a:pt x="169581" y="916325"/>
                  </a:lnTo>
                  <a:close/>
                </a:path>
                <a:path w="991235" h="1036320">
                  <a:moveTo>
                    <a:pt x="118121" y="871384"/>
                  </a:moveTo>
                  <a:lnTo>
                    <a:pt x="105821" y="883678"/>
                  </a:lnTo>
                  <a:lnTo>
                    <a:pt x="111217" y="889129"/>
                  </a:lnTo>
                  <a:lnTo>
                    <a:pt x="121370" y="898755"/>
                  </a:lnTo>
                  <a:lnTo>
                    <a:pt x="131871" y="908149"/>
                  </a:lnTo>
                  <a:lnTo>
                    <a:pt x="145156" y="919166"/>
                  </a:lnTo>
                  <a:lnTo>
                    <a:pt x="156296" y="905771"/>
                  </a:lnTo>
                  <a:lnTo>
                    <a:pt x="143010" y="894753"/>
                  </a:lnTo>
                  <a:lnTo>
                    <a:pt x="133031" y="885823"/>
                  </a:lnTo>
                  <a:lnTo>
                    <a:pt x="123226" y="876487"/>
                  </a:lnTo>
                  <a:lnTo>
                    <a:pt x="118121" y="871384"/>
                  </a:lnTo>
                  <a:close/>
                </a:path>
                <a:path w="991235" h="1036320">
                  <a:moveTo>
                    <a:pt x="73216" y="819833"/>
                  </a:moveTo>
                  <a:lnTo>
                    <a:pt x="59408" y="830387"/>
                  </a:lnTo>
                  <a:lnTo>
                    <a:pt x="64746" y="837345"/>
                  </a:lnTo>
                  <a:lnTo>
                    <a:pt x="73448" y="848189"/>
                  </a:lnTo>
                  <a:lnTo>
                    <a:pt x="82499" y="858801"/>
                  </a:lnTo>
                  <a:lnTo>
                    <a:pt x="91781" y="869123"/>
                  </a:lnTo>
                  <a:lnTo>
                    <a:pt x="93580" y="871036"/>
                  </a:lnTo>
                  <a:lnTo>
                    <a:pt x="106227" y="859033"/>
                  </a:lnTo>
                  <a:lnTo>
                    <a:pt x="104429" y="857177"/>
                  </a:lnTo>
                  <a:lnTo>
                    <a:pt x="95436" y="847145"/>
                  </a:lnTo>
                  <a:lnTo>
                    <a:pt x="86734" y="836882"/>
                  </a:lnTo>
                  <a:lnTo>
                    <a:pt x="78264" y="826444"/>
                  </a:lnTo>
                  <a:lnTo>
                    <a:pt x="73216" y="819833"/>
                  </a:lnTo>
                  <a:close/>
                </a:path>
                <a:path w="991235" h="1036320">
                  <a:moveTo>
                    <a:pt x="35796" y="762599"/>
                  </a:moveTo>
                  <a:lnTo>
                    <a:pt x="20653" y="771239"/>
                  </a:lnTo>
                  <a:lnTo>
                    <a:pt x="25585" y="779821"/>
                  </a:lnTo>
                  <a:lnTo>
                    <a:pt x="32779" y="791709"/>
                  </a:lnTo>
                  <a:lnTo>
                    <a:pt x="40263" y="803422"/>
                  </a:lnTo>
                  <a:lnTo>
                    <a:pt x="48153" y="815020"/>
                  </a:lnTo>
                  <a:lnTo>
                    <a:pt x="48965" y="816180"/>
                  </a:lnTo>
                  <a:lnTo>
                    <a:pt x="63063" y="805974"/>
                  </a:lnTo>
                  <a:lnTo>
                    <a:pt x="62251" y="804814"/>
                  </a:lnTo>
                  <a:lnTo>
                    <a:pt x="54709" y="793680"/>
                  </a:lnTo>
                  <a:lnTo>
                    <a:pt x="47457" y="782373"/>
                  </a:lnTo>
                  <a:lnTo>
                    <a:pt x="40495" y="770833"/>
                  </a:lnTo>
                  <a:lnTo>
                    <a:pt x="35796" y="762599"/>
                  </a:lnTo>
                  <a:close/>
                </a:path>
                <a:path w="991235" h="1036320">
                  <a:moveTo>
                    <a:pt x="15780" y="722877"/>
                  </a:moveTo>
                  <a:lnTo>
                    <a:pt x="0" y="730184"/>
                  </a:lnTo>
                  <a:lnTo>
                    <a:pt x="5917" y="742883"/>
                  </a:lnTo>
                  <a:lnTo>
                    <a:pt x="12299" y="755698"/>
                  </a:lnTo>
                  <a:lnTo>
                    <a:pt x="27673" y="747522"/>
                  </a:lnTo>
                  <a:lnTo>
                    <a:pt x="27499" y="747232"/>
                  </a:lnTo>
                  <a:lnTo>
                    <a:pt x="21466" y="735113"/>
                  </a:lnTo>
                  <a:lnTo>
                    <a:pt x="15780" y="722877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905B5CB-D57F-410A-AFDA-120AEDBF6248}"/>
                </a:ext>
              </a:extLst>
            </p:cNvPr>
            <p:cNvSpPr/>
            <p:nvPr/>
          </p:nvSpPr>
          <p:spPr>
            <a:xfrm>
              <a:off x="1839502" y="3654909"/>
              <a:ext cx="1916430" cy="1564005"/>
            </a:xfrm>
            <a:custGeom>
              <a:avLst/>
              <a:gdLst/>
              <a:ahLst/>
              <a:cxnLst/>
              <a:rect l="l" t="t" r="r" b="b"/>
              <a:pathLst>
                <a:path w="1916429" h="1564004">
                  <a:moveTo>
                    <a:pt x="1844746" y="1114412"/>
                  </a:moveTo>
                  <a:lnTo>
                    <a:pt x="1824962" y="1145493"/>
                  </a:lnTo>
                  <a:lnTo>
                    <a:pt x="1816318" y="1157555"/>
                  </a:lnTo>
                  <a:lnTo>
                    <a:pt x="1830416" y="1167703"/>
                  </a:lnTo>
                  <a:lnTo>
                    <a:pt x="1839640" y="1154829"/>
                  </a:lnTo>
                  <a:lnTo>
                    <a:pt x="1859482" y="1123748"/>
                  </a:lnTo>
                  <a:lnTo>
                    <a:pt x="1844746" y="1114412"/>
                  </a:lnTo>
                  <a:close/>
                </a:path>
                <a:path w="1916429" h="1564004">
                  <a:moveTo>
                    <a:pt x="1893509" y="1054046"/>
                  </a:moveTo>
                  <a:lnTo>
                    <a:pt x="1877235" y="1054046"/>
                  </a:lnTo>
                  <a:lnTo>
                    <a:pt x="1892899" y="1061643"/>
                  </a:lnTo>
                  <a:lnTo>
                    <a:pt x="1882399" y="1083272"/>
                  </a:lnTo>
                  <a:lnTo>
                    <a:pt x="1878772" y="1089755"/>
                  </a:lnTo>
                  <a:lnTo>
                    <a:pt x="1881006" y="1118761"/>
                  </a:lnTo>
                  <a:lnTo>
                    <a:pt x="1881412" y="1123516"/>
                  </a:lnTo>
                  <a:lnTo>
                    <a:pt x="1885589" y="1127111"/>
                  </a:lnTo>
                  <a:lnTo>
                    <a:pt x="1890347" y="1126763"/>
                  </a:lnTo>
                  <a:lnTo>
                    <a:pt x="1895162" y="1126357"/>
                  </a:lnTo>
                  <a:lnTo>
                    <a:pt x="1898759" y="1122182"/>
                  </a:lnTo>
                  <a:lnTo>
                    <a:pt x="1898353" y="1117427"/>
                  </a:lnTo>
                  <a:lnTo>
                    <a:pt x="1893509" y="1054046"/>
                  </a:lnTo>
                  <a:close/>
                </a:path>
                <a:path w="1916429" h="1564004">
                  <a:moveTo>
                    <a:pt x="1877512" y="1073408"/>
                  </a:moveTo>
                  <a:lnTo>
                    <a:pt x="1862271" y="1083640"/>
                  </a:lnTo>
                  <a:lnTo>
                    <a:pt x="1853216" y="1099799"/>
                  </a:lnTo>
                  <a:lnTo>
                    <a:pt x="1868417" y="1108265"/>
                  </a:lnTo>
                  <a:lnTo>
                    <a:pt x="1878772" y="1089755"/>
                  </a:lnTo>
                  <a:lnTo>
                    <a:pt x="1877512" y="1073408"/>
                  </a:lnTo>
                  <a:close/>
                </a:path>
                <a:path w="1916429" h="1564004">
                  <a:moveTo>
                    <a:pt x="1892609" y="1042275"/>
                  </a:moveTo>
                  <a:lnTo>
                    <a:pt x="1830010" y="1084258"/>
                  </a:lnTo>
                  <a:lnTo>
                    <a:pt x="1826065" y="1086984"/>
                  </a:lnTo>
                  <a:lnTo>
                    <a:pt x="1824962" y="1092376"/>
                  </a:lnTo>
                  <a:lnTo>
                    <a:pt x="1827631" y="1096378"/>
                  </a:lnTo>
                  <a:lnTo>
                    <a:pt x="1830358" y="1100321"/>
                  </a:lnTo>
                  <a:lnTo>
                    <a:pt x="1835753" y="1101423"/>
                  </a:lnTo>
                  <a:lnTo>
                    <a:pt x="1862271" y="1083640"/>
                  </a:lnTo>
                  <a:lnTo>
                    <a:pt x="1866734" y="1075676"/>
                  </a:lnTo>
                  <a:lnTo>
                    <a:pt x="1877235" y="1054046"/>
                  </a:lnTo>
                  <a:lnTo>
                    <a:pt x="1893509" y="1054046"/>
                  </a:lnTo>
                  <a:lnTo>
                    <a:pt x="1892609" y="1042275"/>
                  </a:lnTo>
                  <a:close/>
                </a:path>
                <a:path w="1916429" h="1564004">
                  <a:moveTo>
                    <a:pt x="1886442" y="1058511"/>
                  </a:moveTo>
                  <a:lnTo>
                    <a:pt x="1876365" y="1058511"/>
                  </a:lnTo>
                  <a:lnTo>
                    <a:pt x="1889941" y="1065064"/>
                  </a:lnTo>
                  <a:lnTo>
                    <a:pt x="1877512" y="1073408"/>
                  </a:lnTo>
                  <a:lnTo>
                    <a:pt x="1878772" y="1089755"/>
                  </a:lnTo>
                  <a:lnTo>
                    <a:pt x="1882399" y="1083272"/>
                  </a:lnTo>
                  <a:lnTo>
                    <a:pt x="1892899" y="1061643"/>
                  </a:lnTo>
                  <a:lnTo>
                    <a:pt x="1886442" y="1058511"/>
                  </a:lnTo>
                  <a:close/>
                </a:path>
                <a:path w="1916429" h="1564004">
                  <a:moveTo>
                    <a:pt x="1877235" y="1054046"/>
                  </a:moveTo>
                  <a:lnTo>
                    <a:pt x="1866734" y="1075676"/>
                  </a:lnTo>
                  <a:lnTo>
                    <a:pt x="1862271" y="1083640"/>
                  </a:lnTo>
                  <a:lnTo>
                    <a:pt x="1877512" y="1073408"/>
                  </a:lnTo>
                  <a:lnTo>
                    <a:pt x="1876365" y="1058511"/>
                  </a:lnTo>
                  <a:lnTo>
                    <a:pt x="1886442" y="1058511"/>
                  </a:lnTo>
                  <a:lnTo>
                    <a:pt x="1877235" y="1054046"/>
                  </a:lnTo>
                  <a:close/>
                </a:path>
                <a:path w="1916429" h="1564004">
                  <a:moveTo>
                    <a:pt x="1876365" y="1058511"/>
                  </a:moveTo>
                  <a:lnTo>
                    <a:pt x="1877512" y="1073408"/>
                  </a:lnTo>
                  <a:lnTo>
                    <a:pt x="1889941" y="1065064"/>
                  </a:lnTo>
                  <a:lnTo>
                    <a:pt x="1876365" y="1058511"/>
                  </a:lnTo>
                  <a:close/>
                </a:path>
                <a:path w="1916429" h="1564004">
                  <a:moveTo>
                    <a:pt x="1806165" y="1171646"/>
                  </a:moveTo>
                  <a:lnTo>
                    <a:pt x="1801118" y="1178662"/>
                  </a:lnTo>
                  <a:lnTo>
                    <a:pt x="1775358" y="1210614"/>
                  </a:lnTo>
                  <a:lnTo>
                    <a:pt x="1774256" y="1211832"/>
                  </a:lnTo>
                  <a:lnTo>
                    <a:pt x="1787252" y="1223429"/>
                  </a:lnTo>
                  <a:lnTo>
                    <a:pt x="1788934" y="1221516"/>
                  </a:lnTo>
                  <a:lnTo>
                    <a:pt x="1815216" y="1188810"/>
                  </a:lnTo>
                  <a:lnTo>
                    <a:pt x="1820263" y="1181852"/>
                  </a:lnTo>
                  <a:lnTo>
                    <a:pt x="1806165" y="1171646"/>
                  </a:lnTo>
                  <a:close/>
                </a:path>
                <a:path w="1916429" h="1564004">
                  <a:moveTo>
                    <a:pt x="1762653" y="1224763"/>
                  </a:moveTo>
                  <a:lnTo>
                    <a:pt x="1747859" y="1241289"/>
                  </a:lnTo>
                  <a:lnTo>
                    <a:pt x="1727031" y="1262281"/>
                  </a:lnTo>
                  <a:lnTo>
                    <a:pt x="1739330" y="1274517"/>
                  </a:lnTo>
                  <a:lnTo>
                    <a:pt x="1760796" y="1252887"/>
                  </a:lnTo>
                  <a:lnTo>
                    <a:pt x="1775648" y="1236360"/>
                  </a:lnTo>
                  <a:lnTo>
                    <a:pt x="1762653" y="1224763"/>
                  </a:lnTo>
                  <a:close/>
                </a:path>
                <a:path w="1916429" h="1564004">
                  <a:moveTo>
                    <a:pt x="1714847" y="1274111"/>
                  </a:moveTo>
                  <a:lnTo>
                    <a:pt x="1687754" y="1298813"/>
                  </a:lnTo>
                  <a:lnTo>
                    <a:pt x="1676092" y="1308381"/>
                  </a:lnTo>
                  <a:lnTo>
                    <a:pt x="1687173" y="1321835"/>
                  </a:lnTo>
                  <a:lnTo>
                    <a:pt x="1699473" y="1311687"/>
                  </a:lnTo>
                  <a:lnTo>
                    <a:pt x="1726567" y="1286984"/>
                  </a:lnTo>
                  <a:lnTo>
                    <a:pt x="1714847" y="1274111"/>
                  </a:lnTo>
                  <a:close/>
                </a:path>
                <a:path w="1916429" h="1564004">
                  <a:moveTo>
                    <a:pt x="1662633" y="1319457"/>
                  </a:moveTo>
                  <a:lnTo>
                    <a:pt x="1655322" y="1325546"/>
                  </a:lnTo>
                  <a:lnTo>
                    <a:pt x="1621441" y="1350887"/>
                  </a:lnTo>
                  <a:lnTo>
                    <a:pt x="1631884" y="1364804"/>
                  </a:lnTo>
                  <a:lnTo>
                    <a:pt x="1666346" y="1338941"/>
                  </a:lnTo>
                  <a:lnTo>
                    <a:pt x="1673714" y="1332852"/>
                  </a:lnTo>
                  <a:lnTo>
                    <a:pt x="1662633" y="1319457"/>
                  </a:lnTo>
                  <a:close/>
                </a:path>
                <a:path w="1916429" h="1564004">
                  <a:moveTo>
                    <a:pt x="1607401" y="1360397"/>
                  </a:moveTo>
                  <a:lnTo>
                    <a:pt x="1585993" y="1374952"/>
                  </a:lnTo>
                  <a:lnTo>
                    <a:pt x="1563889" y="1388521"/>
                  </a:lnTo>
                  <a:lnTo>
                    <a:pt x="1572997" y="1403308"/>
                  </a:lnTo>
                  <a:lnTo>
                    <a:pt x="1595798" y="1389333"/>
                  </a:lnTo>
                  <a:lnTo>
                    <a:pt x="1617206" y="1374778"/>
                  </a:lnTo>
                  <a:lnTo>
                    <a:pt x="1607401" y="1360397"/>
                  </a:lnTo>
                  <a:close/>
                </a:path>
                <a:path w="1916429" h="1564004">
                  <a:moveTo>
                    <a:pt x="1549385" y="1397393"/>
                  </a:moveTo>
                  <a:lnTo>
                    <a:pt x="1511384" y="1418559"/>
                  </a:lnTo>
                  <a:lnTo>
                    <a:pt x="1503900" y="1422270"/>
                  </a:lnTo>
                  <a:lnTo>
                    <a:pt x="1511732" y="1437811"/>
                  </a:lnTo>
                  <a:lnTo>
                    <a:pt x="1519854" y="1433751"/>
                  </a:lnTo>
                  <a:lnTo>
                    <a:pt x="1557855" y="1412644"/>
                  </a:lnTo>
                  <a:lnTo>
                    <a:pt x="1549385" y="1397393"/>
                  </a:lnTo>
                  <a:close/>
                </a:path>
                <a:path w="1916429" h="1564004">
                  <a:moveTo>
                    <a:pt x="1488351" y="1430098"/>
                  </a:moveTo>
                  <a:lnTo>
                    <a:pt x="1472281" y="1438159"/>
                  </a:lnTo>
                  <a:lnTo>
                    <a:pt x="1441416" y="1452018"/>
                  </a:lnTo>
                  <a:lnTo>
                    <a:pt x="1448552" y="1467906"/>
                  </a:lnTo>
                  <a:lnTo>
                    <a:pt x="1480055" y="1453699"/>
                  </a:lnTo>
                  <a:lnTo>
                    <a:pt x="1496184" y="1445639"/>
                  </a:lnTo>
                  <a:lnTo>
                    <a:pt x="1488351" y="1430098"/>
                  </a:lnTo>
                  <a:close/>
                </a:path>
                <a:path w="1916429" h="1564004">
                  <a:moveTo>
                    <a:pt x="1425752" y="1458744"/>
                  </a:moveTo>
                  <a:lnTo>
                    <a:pt x="1390768" y="1472719"/>
                  </a:lnTo>
                  <a:lnTo>
                    <a:pt x="1377366" y="1477474"/>
                  </a:lnTo>
                  <a:lnTo>
                    <a:pt x="1383226" y="1493885"/>
                  </a:lnTo>
                  <a:lnTo>
                    <a:pt x="1397266" y="1488898"/>
                  </a:lnTo>
                  <a:lnTo>
                    <a:pt x="1432192" y="1474865"/>
                  </a:lnTo>
                  <a:lnTo>
                    <a:pt x="1425752" y="1458744"/>
                  </a:lnTo>
                  <a:close/>
                </a:path>
                <a:path w="1916429" h="1564004">
                  <a:moveTo>
                    <a:pt x="1361005" y="1483273"/>
                  </a:moveTo>
                  <a:lnTo>
                    <a:pt x="1348532" y="1487680"/>
                  </a:lnTo>
                  <a:lnTo>
                    <a:pt x="1311575" y="1499104"/>
                  </a:lnTo>
                  <a:lnTo>
                    <a:pt x="1316739" y="1515688"/>
                  </a:lnTo>
                  <a:lnTo>
                    <a:pt x="1354392" y="1504091"/>
                  </a:lnTo>
                  <a:lnTo>
                    <a:pt x="1366807" y="1499684"/>
                  </a:lnTo>
                  <a:lnTo>
                    <a:pt x="1361005" y="1483273"/>
                  </a:lnTo>
                  <a:close/>
                </a:path>
                <a:path w="1916429" h="1564004">
                  <a:moveTo>
                    <a:pt x="1295157" y="1503743"/>
                  </a:moveTo>
                  <a:lnTo>
                    <a:pt x="1261565" y="1512673"/>
                  </a:lnTo>
                  <a:lnTo>
                    <a:pt x="1244915" y="1516442"/>
                  </a:lnTo>
                  <a:lnTo>
                    <a:pt x="1248744" y="1533375"/>
                  </a:lnTo>
                  <a:lnTo>
                    <a:pt x="1266091" y="1529490"/>
                  </a:lnTo>
                  <a:lnTo>
                    <a:pt x="1299682" y="1520501"/>
                  </a:lnTo>
                  <a:lnTo>
                    <a:pt x="1295157" y="1503743"/>
                  </a:lnTo>
                  <a:close/>
                </a:path>
                <a:path w="1916429" h="1564004">
                  <a:moveTo>
                    <a:pt x="1227916" y="1520211"/>
                  </a:moveTo>
                  <a:lnTo>
                    <a:pt x="1217009" y="1522705"/>
                  </a:lnTo>
                  <a:lnTo>
                    <a:pt x="1176978" y="1530069"/>
                  </a:lnTo>
                  <a:lnTo>
                    <a:pt x="1180168" y="1547176"/>
                  </a:lnTo>
                  <a:lnTo>
                    <a:pt x="1220838" y="1539637"/>
                  </a:lnTo>
                  <a:lnTo>
                    <a:pt x="1231745" y="1537202"/>
                  </a:lnTo>
                  <a:lnTo>
                    <a:pt x="1227916" y="1520211"/>
                  </a:lnTo>
                  <a:close/>
                </a:path>
                <a:path w="1916429" h="1564004">
                  <a:moveTo>
                    <a:pt x="1160153" y="1532679"/>
                  </a:moveTo>
                  <a:lnTo>
                    <a:pt x="1125981" y="1537550"/>
                  </a:lnTo>
                  <a:lnTo>
                    <a:pt x="1108692" y="1539347"/>
                  </a:lnTo>
                  <a:lnTo>
                    <a:pt x="1110491" y="1556686"/>
                  </a:lnTo>
                  <a:lnTo>
                    <a:pt x="1128476" y="1554772"/>
                  </a:lnTo>
                  <a:lnTo>
                    <a:pt x="1162589" y="1549901"/>
                  </a:lnTo>
                  <a:lnTo>
                    <a:pt x="1160153" y="1532679"/>
                  </a:lnTo>
                  <a:close/>
                </a:path>
                <a:path w="1916429" h="1564004">
                  <a:moveTo>
                    <a:pt x="1091403" y="1541145"/>
                  </a:moveTo>
                  <a:lnTo>
                    <a:pt x="1079742" y="1542363"/>
                  </a:lnTo>
                  <a:lnTo>
                    <a:pt x="1039653" y="1544972"/>
                  </a:lnTo>
                  <a:lnTo>
                    <a:pt x="1040755" y="1562311"/>
                  </a:lnTo>
                  <a:lnTo>
                    <a:pt x="1081541" y="1559701"/>
                  </a:lnTo>
                  <a:lnTo>
                    <a:pt x="1093202" y="1558484"/>
                  </a:lnTo>
                  <a:lnTo>
                    <a:pt x="1091403" y="1541145"/>
                  </a:lnTo>
                  <a:close/>
                </a:path>
                <a:path w="1916429" h="1564004">
                  <a:moveTo>
                    <a:pt x="1022596" y="1545668"/>
                  </a:moveTo>
                  <a:lnTo>
                    <a:pt x="986104" y="1546596"/>
                  </a:lnTo>
                  <a:lnTo>
                    <a:pt x="970726" y="1546596"/>
                  </a:lnTo>
                  <a:lnTo>
                    <a:pt x="970497" y="1563760"/>
                  </a:lnTo>
                  <a:lnTo>
                    <a:pt x="986510" y="1563992"/>
                  </a:lnTo>
                  <a:lnTo>
                    <a:pt x="1023060" y="1563065"/>
                  </a:lnTo>
                  <a:lnTo>
                    <a:pt x="1022621" y="1546596"/>
                  </a:lnTo>
                  <a:lnTo>
                    <a:pt x="986104" y="1546596"/>
                  </a:lnTo>
                  <a:lnTo>
                    <a:pt x="970729" y="1546364"/>
                  </a:lnTo>
                  <a:lnTo>
                    <a:pt x="1022615" y="1546364"/>
                  </a:lnTo>
                  <a:lnTo>
                    <a:pt x="1022596" y="1545668"/>
                  </a:lnTo>
                  <a:close/>
                </a:path>
                <a:path w="1916429" h="1564004">
                  <a:moveTo>
                    <a:pt x="901516" y="1543929"/>
                  </a:moveTo>
                  <a:lnTo>
                    <a:pt x="900588" y="1561325"/>
                  </a:lnTo>
                  <a:lnTo>
                    <a:pt x="938588" y="1563354"/>
                  </a:lnTo>
                  <a:lnTo>
                    <a:pt x="953092" y="1563528"/>
                  </a:lnTo>
                  <a:lnTo>
                    <a:pt x="953324" y="1546132"/>
                  </a:lnTo>
                  <a:lnTo>
                    <a:pt x="938820" y="1545958"/>
                  </a:lnTo>
                  <a:lnTo>
                    <a:pt x="901516" y="1543929"/>
                  </a:lnTo>
                  <a:close/>
                </a:path>
                <a:path w="1916429" h="1564004">
                  <a:moveTo>
                    <a:pt x="832940" y="1537492"/>
                  </a:moveTo>
                  <a:lnTo>
                    <a:pt x="830620" y="1554714"/>
                  </a:lnTo>
                  <a:lnTo>
                    <a:pt x="842281" y="1556280"/>
                  </a:lnTo>
                  <a:lnTo>
                    <a:pt x="882893" y="1560049"/>
                  </a:lnTo>
                  <a:lnTo>
                    <a:pt x="884517" y="1542769"/>
                  </a:lnTo>
                  <a:lnTo>
                    <a:pt x="843906" y="1538942"/>
                  </a:lnTo>
                  <a:lnTo>
                    <a:pt x="832940" y="1537492"/>
                  </a:lnTo>
                  <a:close/>
                </a:path>
                <a:path w="1916429" h="1564004">
                  <a:moveTo>
                    <a:pt x="764481" y="1526996"/>
                  </a:moveTo>
                  <a:lnTo>
                    <a:pt x="761464" y="1544102"/>
                  </a:lnTo>
                  <a:lnTo>
                    <a:pt x="794128" y="1549843"/>
                  </a:lnTo>
                  <a:lnTo>
                    <a:pt x="813389" y="1552395"/>
                  </a:lnTo>
                  <a:lnTo>
                    <a:pt x="815652" y="1535172"/>
                  </a:lnTo>
                  <a:lnTo>
                    <a:pt x="796448" y="1532563"/>
                  </a:lnTo>
                  <a:lnTo>
                    <a:pt x="764481" y="1526996"/>
                  </a:lnTo>
                  <a:close/>
                </a:path>
                <a:path w="1916429" h="1564004">
                  <a:moveTo>
                    <a:pt x="697124" y="1512673"/>
                  </a:moveTo>
                  <a:lnTo>
                    <a:pt x="692657" y="1529490"/>
                  </a:lnTo>
                  <a:lnTo>
                    <a:pt x="697936" y="1530881"/>
                  </a:lnTo>
                  <a:lnTo>
                    <a:pt x="744001" y="1540971"/>
                  </a:lnTo>
                  <a:lnTo>
                    <a:pt x="747714" y="1523981"/>
                  </a:lnTo>
                  <a:lnTo>
                    <a:pt x="701707" y="1513891"/>
                  </a:lnTo>
                  <a:lnTo>
                    <a:pt x="697124" y="1512673"/>
                  </a:lnTo>
                  <a:close/>
                </a:path>
                <a:path w="1916429" h="1564004">
                  <a:moveTo>
                    <a:pt x="630405" y="1494059"/>
                  </a:moveTo>
                  <a:lnTo>
                    <a:pt x="625300" y="1510701"/>
                  </a:lnTo>
                  <a:lnTo>
                    <a:pt x="650189" y="1518356"/>
                  </a:lnTo>
                  <a:lnTo>
                    <a:pt x="675832" y="1525082"/>
                  </a:lnTo>
                  <a:lnTo>
                    <a:pt x="680241" y="1508266"/>
                  </a:lnTo>
                  <a:lnTo>
                    <a:pt x="654598" y="1501539"/>
                  </a:lnTo>
                  <a:lnTo>
                    <a:pt x="630405" y="1494059"/>
                  </a:lnTo>
                  <a:close/>
                </a:path>
                <a:path w="1916429" h="1564004">
                  <a:moveTo>
                    <a:pt x="564847" y="1471850"/>
                  </a:moveTo>
                  <a:lnTo>
                    <a:pt x="559045" y="1488202"/>
                  </a:lnTo>
                  <a:lnTo>
                    <a:pt x="603254" y="1503917"/>
                  </a:lnTo>
                  <a:lnTo>
                    <a:pt x="608649" y="1505598"/>
                  </a:lnTo>
                  <a:lnTo>
                    <a:pt x="613755" y="1488956"/>
                  </a:lnTo>
                  <a:lnTo>
                    <a:pt x="608359" y="1487274"/>
                  </a:lnTo>
                  <a:lnTo>
                    <a:pt x="564847" y="1471850"/>
                  </a:lnTo>
                  <a:close/>
                </a:path>
                <a:path w="1916429" h="1564004">
                  <a:moveTo>
                    <a:pt x="501377" y="1445233"/>
                  </a:moveTo>
                  <a:lnTo>
                    <a:pt x="494125" y="1461064"/>
                  </a:lnTo>
                  <a:lnTo>
                    <a:pt x="513734" y="1469994"/>
                  </a:lnTo>
                  <a:lnTo>
                    <a:pt x="542511" y="1481649"/>
                  </a:lnTo>
                  <a:lnTo>
                    <a:pt x="549066" y="1465471"/>
                  </a:lnTo>
                  <a:lnTo>
                    <a:pt x="520290" y="1453873"/>
                  </a:lnTo>
                  <a:lnTo>
                    <a:pt x="501377" y="1445233"/>
                  </a:lnTo>
                  <a:close/>
                </a:path>
                <a:path w="1916429" h="1564004">
                  <a:moveTo>
                    <a:pt x="439241" y="1414673"/>
                  </a:moveTo>
                  <a:lnTo>
                    <a:pt x="431293" y="1430156"/>
                  </a:lnTo>
                  <a:lnTo>
                    <a:pt x="471266" y="1450626"/>
                  </a:lnTo>
                  <a:lnTo>
                    <a:pt x="478286" y="1453815"/>
                  </a:lnTo>
                  <a:lnTo>
                    <a:pt x="485538" y="1437985"/>
                  </a:lnTo>
                  <a:lnTo>
                    <a:pt x="478519" y="1434795"/>
                  </a:lnTo>
                  <a:lnTo>
                    <a:pt x="439241" y="1414673"/>
                  </a:lnTo>
                  <a:close/>
                </a:path>
                <a:path w="1916429" h="1564004">
                  <a:moveTo>
                    <a:pt x="379949" y="1379765"/>
                  </a:moveTo>
                  <a:lnTo>
                    <a:pt x="370666" y="1394436"/>
                  </a:lnTo>
                  <a:lnTo>
                    <a:pt x="391088" y="1407367"/>
                  </a:lnTo>
                  <a:lnTo>
                    <a:pt x="415861" y="1421400"/>
                  </a:lnTo>
                  <a:lnTo>
                    <a:pt x="424447" y="1406265"/>
                  </a:lnTo>
                  <a:lnTo>
                    <a:pt x="399732" y="1392232"/>
                  </a:lnTo>
                  <a:lnTo>
                    <a:pt x="379949" y="1379765"/>
                  </a:lnTo>
                  <a:close/>
                </a:path>
                <a:path w="1916429" h="1564004">
                  <a:moveTo>
                    <a:pt x="323151" y="1340971"/>
                  </a:moveTo>
                  <a:lnTo>
                    <a:pt x="312534" y="1354772"/>
                  </a:lnTo>
                  <a:lnTo>
                    <a:pt x="317523" y="1358541"/>
                  </a:lnTo>
                  <a:lnTo>
                    <a:pt x="353493" y="1383592"/>
                  </a:lnTo>
                  <a:lnTo>
                    <a:pt x="355930" y="1385158"/>
                  </a:lnTo>
                  <a:lnTo>
                    <a:pt x="365271" y="1370487"/>
                  </a:lnTo>
                  <a:lnTo>
                    <a:pt x="362776" y="1368921"/>
                  </a:lnTo>
                  <a:lnTo>
                    <a:pt x="327444" y="1344276"/>
                  </a:lnTo>
                  <a:lnTo>
                    <a:pt x="323151" y="1340971"/>
                  </a:lnTo>
                  <a:close/>
                </a:path>
                <a:path w="1916429" h="1564004">
                  <a:moveTo>
                    <a:pt x="269311" y="1297538"/>
                  </a:moveTo>
                  <a:lnTo>
                    <a:pt x="258056" y="1310817"/>
                  </a:lnTo>
                  <a:lnTo>
                    <a:pt x="283235" y="1332157"/>
                  </a:lnTo>
                  <a:lnTo>
                    <a:pt x="298784" y="1344102"/>
                  </a:lnTo>
                  <a:lnTo>
                    <a:pt x="309401" y="1330359"/>
                  </a:lnTo>
                  <a:lnTo>
                    <a:pt x="293852" y="1318413"/>
                  </a:lnTo>
                  <a:lnTo>
                    <a:pt x="269311" y="1297538"/>
                  </a:lnTo>
                  <a:close/>
                </a:path>
                <a:path w="1916429" h="1564004">
                  <a:moveTo>
                    <a:pt x="219417" y="1250278"/>
                  </a:moveTo>
                  <a:lnTo>
                    <a:pt x="206944" y="1262397"/>
                  </a:lnTo>
                  <a:lnTo>
                    <a:pt x="220056" y="1275908"/>
                  </a:lnTo>
                  <a:lnTo>
                    <a:pt x="244713" y="1298987"/>
                  </a:lnTo>
                  <a:lnTo>
                    <a:pt x="256606" y="1286288"/>
                  </a:lnTo>
                  <a:lnTo>
                    <a:pt x="231949" y="1263209"/>
                  </a:lnTo>
                  <a:lnTo>
                    <a:pt x="219417" y="1250278"/>
                  </a:lnTo>
                  <a:close/>
                </a:path>
                <a:path w="1916429" h="1564004">
                  <a:moveTo>
                    <a:pt x="173584" y="1199132"/>
                  </a:moveTo>
                  <a:lnTo>
                    <a:pt x="159893" y="1209918"/>
                  </a:lnTo>
                  <a:lnTo>
                    <a:pt x="164186" y="1215253"/>
                  </a:lnTo>
                  <a:lnTo>
                    <a:pt x="191163" y="1246160"/>
                  </a:lnTo>
                  <a:lnTo>
                    <a:pt x="194818" y="1249872"/>
                  </a:lnTo>
                  <a:lnTo>
                    <a:pt x="207350" y="1237810"/>
                  </a:lnTo>
                  <a:lnTo>
                    <a:pt x="203695" y="1234041"/>
                  </a:lnTo>
                  <a:lnTo>
                    <a:pt x="177240" y="1203829"/>
                  </a:lnTo>
                  <a:lnTo>
                    <a:pt x="173584" y="1199132"/>
                  </a:lnTo>
                  <a:close/>
                </a:path>
                <a:path w="1916429" h="1564004">
                  <a:moveTo>
                    <a:pt x="132219" y="1143754"/>
                  </a:moveTo>
                  <a:lnTo>
                    <a:pt x="118005" y="1153786"/>
                  </a:lnTo>
                  <a:lnTo>
                    <a:pt x="139065" y="1183475"/>
                  </a:lnTo>
                  <a:lnTo>
                    <a:pt x="149160" y="1196233"/>
                  </a:lnTo>
                  <a:lnTo>
                    <a:pt x="162793" y="1185505"/>
                  </a:lnTo>
                  <a:lnTo>
                    <a:pt x="152757" y="1172748"/>
                  </a:lnTo>
                  <a:lnTo>
                    <a:pt x="132219" y="1143754"/>
                  </a:lnTo>
                  <a:close/>
                </a:path>
                <a:path w="1916429" h="1564004">
                  <a:moveTo>
                    <a:pt x="96713" y="1085012"/>
                  </a:moveTo>
                  <a:lnTo>
                    <a:pt x="81513" y="1093536"/>
                  </a:lnTo>
                  <a:lnTo>
                    <a:pt x="94798" y="1117311"/>
                  </a:lnTo>
                  <a:lnTo>
                    <a:pt x="108316" y="1138825"/>
                  </a:lnTo>
                  <a:lnTo>
                    <a:pt x="123052" y="1129547"/>
                  </a:lnTo>
                  <a:lnTo>
                    <a:pt x="109476" y="1108033"/>
                  </a:lnTo>
                  <a:lnTo>
                    <a:pt x="96713" y="1085012"/>
                  </a:lnTo>
                  <a:close/>
                </a:path>
                <a:path w="1916429" h="1564004">
                  <a:moveTo>
                    <a:pt x="67008" y="1023197"/>
                  </a:moveTo>
                  <a:lnTo>
                    <a:pt x="50996" y="1029923"/>
                  </a:lnTo>
                  <a:lnTo>
                    <a:pt x="58538" y="1047958"/>
                  </a:lnTo>
                  <a:lnTo>
                    <a:pt x="73042" y="1077763"/>
                  </a:lnTo>
                  <a:lnTo>
                    <a:pt x="88707" y="1070167"/>
                  </a:lnTo>
                  <a:lnTo>
                    <a:pt x="74202" y="1040361"/>
                  </a:lnTo>
                  <a:lnTo>
                    <a:pt x="67008" y="1023197"/>
                  </a:lnTo>
                  <a:close/>
                </a:path>
                <a:path w="1916429" h="1564004">
                  <a:moveTo>
                    <a:pt x="43802" y="958714"/>
                  </a:moveTo>
                  <a:lnTo>
                    <a:pt x="27093" y="963585"/>
                  </a:lnTo>
                  <a:lnTo>
                    <a:pt x="30690" y="976053"/>
                  </a:lnTo>
                  <a:lnTo>
                    <a:pt x="43570" y="1012295"/>
                  </a:lnTo>
                  <a:lnTo>
                    <a:pt x="44208" y="1013919"/>
                  </a:lnTo>
                  <a:lnTo>
                    <a:pt x="60279" y="1007192"/>
                  </a:lnTo>
                  <a:lnTo>
                    <a:pt x="59582" y="1005568"/>
                  </a:lnTo>
                  <a:lnTo>
                    <a:pt x="47109" y="970254"/>
                  </a:lnTo>
                  <a:lnTo>
                    <a:pt x="43802" y="958714"/>
                  </a:lnTo>
                  <a:close/>
                </a:path>
                <a:path w="1916429" h="1564004">
                  <a:moveTo>
                    <a:pt x="27615" y="892144"/>
                  </a:moveTo>
                  <a:lnTo>
                    <a:pt x="10442" y="894985"/>
                  </a:lnTo>
                  <a:lnTo>
                    <a:pt x="11603" y="902002"/>
                  </a:lnTo>
                  <a:lnTo>
                    <a:pt x="20073" y="939230"/>
                  </a:lnTo>
                  <a:lnTo>
                    <a:pt x="22278" y="946827"/>
                  </a:lnTo>
                  <a:lnTo>
                    <a:pt x="38987" y="942014"/>
                  </a:lnTo>
                  <a:lnTo>
                    <a:pt x="36782" y="934417"/>
                  </a:lnTo>
                  <a:lnTo>
                    <a:pt x="28602" y="898175"/>
                  </a:lnTo>
                  <a:lnTo>
                    <a:pt x="27615" y="892144"/>
                  </a:lnTo>
                  <a:close/>
                </a:path>
                <a:path w="1916429" h="1564004">
                  <a:moveTo>
                    <a:pt x="18855" y="824240"/>
                  </a:moveTo>
                  <a:lnTo>
                    <a:pt x="1450" y="824936"/>
                  </a:lnTo>
                  <a:lnTo>
                    <a:pt x="1566" y="826386"/>
                  </a:lnTo>
                  <a:lnTo>
                    <a:pt x="5453" y="864310"/>
                  </a:lnTo>
                  <a:lnTo>
                    <a:pt x="7658" y="877821"/>
                  </a:lnTo>
                  <a:lnTo>
                    <a:pt x="24831" y="874980"/>
                  </a:lnTo>
                  <a:lnTo>
                    <a:pt x="22626" y="861526"/>
                  </a:lnTo>
                  <a:lnTo>
                    <a:pt x="18890" y="824936"/>
                  </a:lnTo>
                  <a:lnTo>
                    <a:pt x="18855" y="824240"/>
                  </a:lnTo>
                  <a:close/>
                </a:path>
                <a:path w="1916429" h="1564004">
                  <a:moveTo>
                    <a:pt x="696" y="754829"/>
                  </a:moveTo>
                  <a:lnTo>
                    <a:pt x="0" y="788056"/>
                  </a:lnTo>
                  <a:lnTo>
                    <a:pt x="754" y="807540"/>
                  </a:lnTo>
                  <a:lnTo>
                    <a:pt x="18159" y="806844"/>
                  </a:lnTo>
                  <a:lnTo>
                    <a:pt x="17346" y="787360"/>
                  </a:lnTo>
                  <a:lnTo>
                    <a:pt x="18101" y="755234"/>
                  </a:lnTo>
                  <a:lnTo>
                    <a:pt x="696" y="754829"/>
                  </a:lnTo>
                  <a:close/>
                </a:path>
                <a:path w="1916429" h="1564004">
                  <a:moveTo>
                    <a:pt x="7890" y="684605"/>
                  </a:moveTo>
                  <a:lnTo>
                    <a:pt x="4003" y="711048"/>
                  </a:lnTo>
                  <a:lnTo>
                    <a:pt x="1856" y="736968"/>
                  </a:lnTo>
                  <a:lnTo>
                    <a:pt x="19203" y="738418"/>
                  </a:lnTo>
                  <a:lnTo>
                    <a:pt x="21350" y="712497"/>
                  </a:lnTo>
                  <a:lnTo>
                    <a:pt x="25121" y="687157"/>
                  </a:lnTo>
                  <a:lnTo>
                    <a:pt x="7890" y="684605"/>
                  </a:lnTo>
                  <a:close/>
                </a:path>
                <a:path w="1916429" h="1564004">
                  <a:moveTo>
                    <a:pt x="22858" y="615600"/>
                  </a:moveTo>
                  <a:lnTo>
                    <a:pt x="17811" y="633692"/>
                  </a:lnTo>
                  <a:lnTo>
                    <a:pt x="10791" y="666919"/>
                  </a:lnTo>
                  <a:lnTo>
                    <a:pt x="27847" y="670514"/>
                  </a:lnTo>
                  <a:lnTo>
                    <a:pt x="34867" y="637287"/>
                  </a:lnTo>
                  <a:lnTo>
                    <a:pt x="39625" y="620239"/>
                  </a:lnTo>
                  <a:lnTo>
                    <a:pt x="22858" y="615600"/>
                  </a:lnTo>
                  <a:close/>
                </a:path>
                <a:path w="1916429" h="1564004">
                  <a:moveTo>
                    <a:pt x="45020" y="548565"/>
                  </a:moveTo>
                  <a:lnTo>
                    <a:pt x="41713" y="556626"/>
                  </a:lnTo>
                  <a:lnTo>
                    <a:pt x="28544" y="595072"/>
                  </a:lnTo>
                  <a:lnTo>
                    <a:pt x="27499" y="598841"/>
                  </a:lnTo>
                  <a:lnTo>
                    <a:pt x="44266" y="603480"/>
                  </a:lnTo>
                  <a:lnTo>
                    <a:pt x="45310" y="599769"/>
                  </a:lnTo>
                  <a:lnTo>
                    <a:pt x="58190" y="562251"/>
                  </a:lnTo>
                  <a:lnTo>
                    <a:pt x="61149" y="555234"/>
                  </a:lnTo>
                  <a:lnTo>
                    <a:pt x="45020" y="548565"/>
                  </a:lnTo>
                  <a:close/>
                </a:path>
                <a:path w="1916429" h="1564004">
                  <a:moveTo>
                    <a:pt x="73854" y="484721"/>
                  </a:moveTo>
                  <a:lnTo>
                    <a:pt x="57552" y="518354"/>
                  </a:lnTo>
                  <a:lnTo>
                    <a:pt x="51692" y="532503"/>
                  </a:lnTo>
                  <a:lnTo>
                    <a:pt x="67763" y="539171"/>
                  </a:lnTo>
                  <a:lnTo>
                    <a:pt x="73622" y="524964"/>
                  </a:lnTo>
                  <a:lnTo>
                    <a:pt x="89519" y="492259"/>
                  </a:lnTo>
                  <a:lnTo>
                    <a:pt x="73854" y="484721"/>
                  </a:lnTo>
                  <a:close/>
                </a:path>
                <a:path w="1916429" h="1564004">
                  <a:moveTo>
                    <a:pt x="109244" y="423659"/>
                  </a:moveTo>
                  <a:lnTo>
                    <a:pt x="96133" y="444361"/>
                  </a:lnTo>
                  <a:lnTo>
                    <a:pt x="82325" y="468948"/>
                  </a:lnTo>
                  <a:lnTo>
                    <a:pt x="97525" y="477414"/>
                  </a:lnTo>
                  <a:lnTo>
                    <a:pt x="111275" y="452827"/>
                  </a:lnTo>
                  <a:lnTo>
                    <a:pt x="123922" y="432995"/>
                  </a:lnTo>
                  <a:lnTo>
                    <a:pt x="109244" y="423659"/>
                  </a:lnTo>
                  <a:close/>
                </a:path>
                <a:path w="1916429" h="1564004">
                  <a:moveTo>
                    <a:pt x="150088" y="366193"/>
                  </a:moveTo>
                  <a:lnTo>
                    <a:pt x="142894" y="375124"/>
                  </a:lnTo>
                  <a:lnTo>
                    <a:pt x="118875" y="408583"/>
                  </a:lnTo>
                  <a:lnTo>
                    <a:pt x="133031" y="418730"/>
                  </a:lnTo>
                  <a:lnTo>
                    <a:pt x="157050" y="385271"/>
                  </a:lnTo>
                  <a:lnTo>
                    <a:pt x="163664" y="377095"/>
                  </a:lnTo>
                  <a:lnTo>
                    <a:pt x="150088" y="366193"/>
                  </a:lnTo>
                  <a:close/>
                </a:path>
                <a:path w="1916429" h="1564004">
                  <a:moveTo>
                    <a:pt x="195631" y="312960"/>
                  </a:moveTo>
                  <a:lnTo>
                    <a:pt x="169175" y="342476"/>
                  </a:lnTo>
                  <a:lnTo>
                    <a:pt x="160995" y="352624"/>
                  </a:lnTo>
                  <a:lnTo>
                    <a:pt x="174571" y="363526"/>
                  </a:lnTo>
                  <a:lnTo>
                    <a:pt x="182751" y="353378"/>
                  </a:lnTo>
                  <a:lnTo>
                    <a:pt x="208568" y="324558"/>
                  </a:lnTo>
                  <a:lnTo>
                    <a:pt x="195631" y="312960"/>
                  </a:lnTo>
                  <a:close/>
                </a:path>
                <a:path w="1916429" h="1564004">
                  <a:moveTo>
                    <a:pt x="246105" y="263787"/>
                  </a:moveTo>
                  <a:lnTo>
                    <a:pt x="227134" y="281009"/>
                  </a:lnTo>
                  <a:lnTo>
                    <a:pt x="208104" y="300203"/>
                  </a:lnTo>
                  <a:lnTo>
                    <a:pt x="220462" y="312439"/>
                  </a:lnTo>
                  <a:lnTo>
                    <a:pt x="239491" y="293303"/>
                  </a:lnTo>
                  <a:lnTo>
                    <a:pt x="257824" y="276660"/>
                  </a:lnTo>
                  <a:lnTo>
                    <a:pt x="246105" y="263787"/>
                  </a:lnTo>
                  <a:close/>
                </a:path>
                <a:path w="1916429" h="1564004">
                  <a:moveTo>
                    <a:pt x="300176" y="218730"/>
                  </a:moveTo>
                  <a:lnTo>
                    <a:pt x="291764" y="225051"/>
                  </a:lnTo>
                  <a:lnTo>
                    <a:pt x="259275" y="251783"/>
                  </a:lnTo>
                  <a:lnTo>
                    <a:pt x="270356" y="265236"/>
                  </a:lnTo>
                  <a:lnTo>
                    <a:pt x="302845" y="238446"/>
                  </a:lnTo>
                  <a:lnTo>
                    <a:pt x="310619" y="232647"/>
                  </a:lnTo>
                  <a:lnTo>
                    <a:pt x="300176" y="218730"/>
                  </a:lnTo>
                  <a:close/>
                </a:path>
                <a:path w="1916429" h="1564004">
                  <a:moveTo>
                    <a:pt x="357206" y="178138"/>
                  </a:moveTo>
                  <a:lnTo>
                    <a:pt x="326342" y="199130"/>
                  </a:lnTo>
                  <a:lnTo>
                    <a:pt x="314100" y="208292"/>
                  </a:lnTo>
                  <a:lnTo>
                    <a:pt x="324543" y="222209"/>
                  </a:lnTo>
                  <a:lnTo>
                    <a:pt x="336726" y="213047"/>
                  </a:lnTo>
                  <a:lnTo>
                    <a:pt x="367011" y="192519"/>
                  </a:lnTo>
                  <a:lnTo>
                    <a:pt x="357206" y="178138"/>
                  </a:lnTo>
                  <a:close/>
                </a:path>
                <a:path w="1916429" h="1564004">
                  <a:moveTo>
                    <a:pt x="417485" y="141838"/>
                  </a:moveTo>
                  <a:lnTo>
                    <a:pt x="399674" y="151696"/>
                  </a:lnTo>
                  <a:lnTo>
                    <a:pt x="372232" y="168570"/>
                  </a:lnTo>
                  <a:lnTo>
                    <a:pt x="381341" y="183415"/>
                  </a:lnTo>
                  <a:lnTo>
                    <a:pt x="408783" y="166541"/>
                  </a:lnTo>
                  <a:lnTo>
                    <a:pt x="425898" y="157031"/>
                  </a:lnTo>
                  <a:lnTo>
                    <a:pt x="417485" y="141838"/>
                  </a:lnTo>
                  <a:close/>
                </a:path>
                <a:path w="1916429" h="1564004">
                  <a:moveTo>
                    <a:pt x="479911" y="109423"/>
                  </a:moveTo>
                  <a:lnTo>
                    <a:pt x="478054" y="110293"/>
                  </a:lnTo>
                  <a:lnTo>
                    <a:pt x="438313" y="130240"/>
                  </a:lnTo>
                  <a:lnTo>
                    <a:pt x="432686" y="133372"/>
                  </a:lnTo>
                  <a:lnTo>
                    <a:pt x="441156" y="148565"/>
                  </a:lnTo>
                  <a:lnTo>
                    <a:pt x="446784" y="145433"/>
                  </a:lnTo>
                  <a:lnTo>
                    <a:pt x="485887" y="125833"/>
                  </a:lnTo>
                  <a:lnTo>
                    <a:pt x="487047" y="125311"/>
                  </a:lnTo>
                  <a:lnTo>
                    <a:pt x="479911" y="109423"/>
                  </a:lnTo>
                  <a:close/>
                </a:path>
                <a:path w="1916429" h="1564004">
                  <a:moveTo>
                    <a:pt x="544193" y="81820"/>
                  </a:moveTo>
                  <a:lnTo>
                    <a:pt x="519014" y="91910"/>
                  </a:lnTo>
                  <a:lnTo>
                    <a:pt x="495807" y="102290"/>
                  </a:lnTo>
                  <a:lnTo>
                    <a:pt x="502943" y="118179"/>
                  </a:lnTo>
                  <a:lnTo>
                    <a:pt x="526092" y="107799"/>
                  </a:lnTo>
                  <a:lnTo>
                    <a:pt x="550633" y="97941"/>
                  </a:lnTo>
                  <a:lnTo>
                    <a:pt x="544193" y="81820"/>
                  </a:lnTo>
                  <a:close/>
                </a:path>
                <a:path w="1916429" h="1564004">
                  <a:moveTo>
                    <a:pt x="610274" y="57871"/>
                  </a:moveTo>
                  <a:lnTo>
                    <a:pt x="603776" y="59901"/>
                  </a:lnTo>
                  <a:lnTo>
                    <a:pt x="560902" y="75094"/>
                  </a:lnTo>
                  <a:lnTo>
                    <a:pt x="560322" y="75326"/>
                  </a:lnTo>
                  <a:lnTo>
                    <a:pt x="566819" y="91504"/>
                  </a:lnTo>
                  <a:lnTo>
                    <a:pt x="567400" y="91273"/>
                  </a:lnTo>
                  <a:lnTo>
                    <a:pt x="609577" y="76312"/>
                  </a:lnTo>
                  <a:lnTo>
                    <a:pt x="615437" y="74514"/>
                  </a:lnTo>
                  <a:lnTo>
                    <a:pt x="610274" y="57871"/>
                  </a:lnTo>
                  <a:close/>
                </a:path>
                <a:path w="1916429" h="1564004">
                  <a:moveTo>
                    <a:pt x="677457" y="38388"/>
                  </a:moveTo>
                  <a:lnTo>
                    <a:pt x="647520" y="46390"/>
                  </a:lnTo>
                  <a:lnTo>
                    <a:pt x="626924" y="52711"/>
                  </a:lnTo>
                  <a:lnTo>
                    <a:pt x="632030" y="69353"/>
                  </a:lnTo>
                  <a:lnTo>
                    <a:pt x="652626" y="62974"/>
                  </a:lnTo>
                  <a:lnTo>
                    <a:pt x="681924" y="55204"/>
                  </a:lnTo>
                  <a:lnTo>
                    <a:pt x="677457" y="38388"/>
                  </a:lnTo>
                  <a:close/>
                </a:path>
                <a:path w="1916429" h="1564004">
                  <a:moveTo>
                    <a:pt x="745974" y="22731"/>
                  </a:moveTo>
                  <a:lnTo>
                    <a:pt x="737329" y="24354"/>
                  </a:lnTo>
                  <a:lnTo>
                    <a:pt x="694629" y="33922"/>
                  </a:lnTo>
                  <a:lnTo>
                    <a:pt x="698459" y="50913"/>
                  </a:lnTo>
                  <a:lnTo>
                    <a:pt x="741159" y="41287"/>
                  </a:lnTo>
                  <a:lnTo>
                    <a:pt x="749107" y="39837"/>
                  </a:lnTo>
                  <a:lnTo>
                    <a:pt x="745974" y="22731"/>
                  </a:lnTo>
                  <a:close/>
                </a:path>
                <a:path w="1916429" h="1564004">
                  <a:moveTo>
                    <a:pt x="815013" y="11307"/>
                  </a:moveTo>
                  <a:lnTo>
                    <a:pt x="783220" y="15888"/>
                  </a:lnTo>
                  <a:lnTo>
                    <a:pt x="763089" y="19599"/>
                  </a:lnTo>
                  <a:lnTo>
                    <a:pt x="766222" y="36706"/>
                  </a:lnTo>
                  <a:lnTo>
                    <a:pt x="786353" y="32995"/>
                  </a:lnTo>
                  <a:lnTo>
                    <a:pt x="817450" y="28530"/>
                  </a:lnTo>
                  <a:lnTo>
                    <a:pt x="815013" y="11307"/>
                  </a:lnTo>
                  <a:close/>
                </a:path>
                <a:path w="1916429" h="1564004">
                  <a:moveTo>
                    <a:pt x="884865" y="3769"/>
                  </a:moveTo>
                  <a:lnTo>
                    <a:pt x="876627" y="4291"/>
                  </a:lnTo>
                  <a:lnTo>
                    <a:pt x="832534" y="8872"/>
                  </a:lnTo>
                  <a:lnTo>
                    <a:pt x="834391" y="26210"/>
                  </a:lnTo>
                  <a:lnTo>
                    <a:pt x="878425" y="21571"/>
                  </a:lnTo>
                  <a:lnTo>
                    <a:pt x="885967" y="21107"/>
                  </a:lnTo>
                  <a:lnTo>
                    <a:pt x="884865" y="3769"/>
                  </a:lnTo>
                  <a:close/>
                </a:path>
                <a:path w="1916429" h="1564004">
                  <a:moveTo>
                    <a:pt x="954717" y="405"/>
                  </a:moveTo>
                  <a:lnTo>
                    <a:pt x="923968" y="1217"/>
                  </a:lnTo>
                  <a:lnTo>
                    <a:pt x="902212" y="2609"/>
                  </a:lnTo>
                  <a:lnTo>
                    <a:pt x="903372" y="20005"/>
                  </a:lnTo>
                  <a:lnTo>
                    <a:pt x="925070" y="18556"/>
                  </a:lnTo>
                  <a:lnTo>
                    <a:pt x="955181" y="17802"/>
                  </a:lnTo>
                  <a:lnTo>
                    <a:pt x="954717" y="405"/>
                  </a:lnTo>
                  <a:close/>
                </a:path>
                <a:path w="1916429" h="1564004">
                  <a:moveTo>
                    <a:pt x="972470" y="0"/>
                  </a:moveTo>
                  <a:lnTo>
                    <a:pt x="972238" y="17396"/>
                  </a:lnTo>
                  <a:lnTo>
                    <a:pt x="1019289" y="18034"/>
                  </a:lnTo>
                  <a:lnTo>
                    <a:pt x="1024104" y="18266"/>
                  </a:lnTo>
                  <a:lnTo>
                    <a:pt x="1025033" y="927"/>
                  </a:lnTo>
                  <a:lnTo>
                    <a:pt x="1019521" y="637"/>
                  </a:lnTo>
                  <a:lnTo>
                    <a:pt x="972470" y="0"/>
                  </a:lnTo>
                  <a:close/>
                </a:path>
                <a:path w="1916429" h="1564004">
                  <a:moveTo>
                    <a:pt x="1042380" y="1855"/>
                  </a:moveTo>
                  <a:lnTo>
                    <a:pt x="1041451" y="19251"/>
                  </a:lnTo>
                  <a:lnTo>
                    <a:pt x="1066746" y="20585"/>
                  </a:lnTo>
                  <a:lnTo>
                    <a:pt x="1093202" y="23079"/>
                  </a:lnTo>
                  <a:lnTo>
                    <a:pt x="1094826" y="5740"/>
                  </a:lnTo>
                  <a:lnTo>
                    <a:pt x="1067675" y="3189"/>
                  </a:lnTo>
                  <a:lnTo>
                    <a:pt x="1042380" y="1855"/>
                  </a:lnTo>
                  <a:close/>
                </a:path>
                <a:path w="1916429" h="1564004">
                  <a:moveTo>
                    <a:pt x="1112115" y="7364"/>
                  </a:moveTo>
                  <a:lnTo>
                    <a:pt x="1110491" y="24702"/>
                  </a:lnTo>
                  <a:lnTo>
                    <a:pt x="1114204" y="25050"/>
                  </a:lnTo>
                  <a:lnTo>
                    <a:pt x="1161719" y="31371"/>
                  </a:lnTo>
                  <a:lnTo>
                    <a:pt x="1164620" y="14265"/>
                  </a:lnTo>
                  <a:lnTo>
                    <a:pt x="1164040" y="14149"/>
                  </a:lnTo>
                  <a:lnTo>
                    <a:pt x="1115828" y="7712"/>
                  </a:lnTo>
                  <a:lnTo>
                    <a:pt x="1112115" y="7364"/>
                  </a:lnTo>
                  <a:close/>
                </a:path>
                <a:path w="1916429" h="1564004">
                  <a:moveTo>
                    <a:pt x="1181735" y="17222"/>
                  </a:moveTo>
                  <a:lnTo>
                    <a:pt x="1178718" y="34386"/>
                  </a:lnTo>
                  <a:lnTo>
                    <a:pt x="1209177" y="39721"/>
                  </a:lnTo>
                  <a:lnTo>
                    <a:pt x="1229598" y="44186"/>
                  </a:lnTo>
                  <a:lnTo>
                    <a:pt x="1233369" y="27196"/>
                  </a:lnTo>
                  <a:lnTo>
                    <a:pt x="1212193" y="22615"/>
                  </a:lnTo>
                  <a:lnTo>
                    <a:pt x="1181735" y="17222"/>
                  </a:lnTo>
                  <a:close/>
                </a:path>
                <a:path w="1916429" h="1564004">
                  <a:moveTo>
                    <a:pt x="1250368" y="30965"/>
                  </a:moveTo>
                  <a:lnTo>
                    <a:pt x="1246655" y="47956"/>
                  </a:lnTo>
                  <a:lnTo>
                    <a:pt x="1256460" y="50101"/>
                  </a:lnTo>
                  <a:lnTo>
                    <a:pt x="1296897" y="60713"/>
                  </a:lnTo>
                  <a:lnTo>
                    <a:pt x="1301307" y="43896"/>
                  </a:lnTo>
                  <a:lnTo>
                    <a:pt x="1260231" y="33111"/>
                  </a:lnTo>
                  <a:lnTo>
                    <a:pt x="1250368" y="30965"/>
                  </a:lnTo>
                  <a:close/>
                </a:path>
                <a:path w="1916429" h="1564004">
                  <a:moveTo>
                    <a:pt x="1318305" y="48709"/>
                  </a:moveTo>
                  <a:lnTo>
                    <a:pt x="1313316" y="65352"/>
                  </a:lnTo>
                  <a:lnTo>
                    <a:pt x="1330257" y="70397"/>
                  </a:lnTo>
                  <a:lnTo>
                    <a:pt x="1356654" y="79037"/>
                  </a:lnTo>
                  <a:lnTo>
                    <a:pt x="1362630" y="81125"/>
                  </a:lnTo>
                  <a:lnTo>
                    <a:pt x="1368490" y="64772"/>
                  </a:lnTo>
                  <a:lnTo>
                    <a:pt x="1362050" y="62453"/>
                  </a:lnTo>
                  <a:lnTo>
                    <a:pt x="1335246" y="53754"/>
                  </a:lnTo>
                  <a:lnTo>
                    <a:pt x="1318305" y="48709"/>
                  </a:lnTo>
                  <a:close/>
                </a:path>
                <a:path w="1916429" h="1564004">
                  <a:moveTo>
                    <a:pt x="1384850" y="70571"/>
                  </a:moveTo>
                  <a:lnTo>
                    <a:pt x="1379048" y="86981"/>
                  </a:lnTo>
                  <a:lnTo>
                    <a:pt x="1382587" y="88199"/>
                  </a:lnTo>
                  <a:lnTo>
                    <a:pt x="1408115" y="97941"/>
                  </a:lnTo>
                  <a:lnTo>
                    <a:pt x="1427260" y="105827"/>
                  </a:lnTo>
                  <a:lnTo>
                    <a:pt x="1433874" y="89765"/>
                  </a:lnTo>
                  <a:lnTo>
                    <a:pt x="1414322" y="81705"/>
                  </a:lnTo>
                  <a:lnTo>
                    <a:pt x="1388389" y="71789"/>
                  </a:lnTo>
                  <a:lnTo>
                    <a:pt x="1384850" y="70571"/>
                  </a:lnTo>
                  <a:close/>
                </a:path>
                <a:path w="1916429" h="1564004">
                  <a:moveTo>
                    <a:pt x="1450061" y="96723"/>
                  </a:moveTo>
                  <a:lnTo>
                    <a:pt x="1443041" y="112612"/>
                  </a:lnTo>
                  <a:lnTo>
                    <a:pt x="1457835" y="119165"/>
                  </a:lnTo>
                  <a:lnTo>
                    <a:pt x="1482028" y="130588"/>
                  </a:lnTo>
                  <a:lnTo>
                    <a:pt x="1489918" y="134532"/>
                  </a:lnTo>
                  <a:lnTo>
                    <a:pt x="1497750" y="119049"/>
                  </a:lnTo>
                  <a:lnTo>
                    <a:pt x="1489454" y="114874"/>
                  </a:lnTo>
                  <a:lnTo>
                    <a:pt x="1464913" y="103218"/>
                  </a:lnTo>
                  <a:lnTo>
                    <a:pt x="1450061" y="96723"/>
                  </a:lnTo>
                  <a:close/>
                </a:path>
                <a:path w="1916429" h="1564004">
                  <a:moveTo>
                    <a:pt x="1513298" y="126819"/>
                  </a:moveTo>
                  <a:lnTo>
                    <a:pt x="1505466" y="142360"/>
                  </a:lnTo>
                  <a:lnTo>
                    <a:pt x="1505756" y="142534"/>
                  </a:lnTo>
                  <a:lnTo>
                    <a:pt x="1528963" y="155001"/>
                  </a:lnTo>
                  <a:lnTo>
                    <a:pt x="1550719" y="167469"/>
                  </a:lnTo>
                  <a:lnTo>
                    <a:pt x="1559363" y="152392"/>
                  </a:lnTo>
                  <a:lnTo>
                    <a:pt x="1537201" y="139692"/>
                  </a:lnTo>
                  <a:lnTo>
                    <a:pt x="1513588" y="126993"/>
                  </a:lnTo>
                  <a:lnTo>
                    <a:pt x="1513298" y="126819"/>
                  </a:lnTo>
                  <a:close/>
                </a:path>
                <a:path w="1916429" h="1564004">
                  <a:moveTo>
                    <a:pt x="1574448" y="161496"/>
                  </a:moveTo>
                  <a:lnTo>
                    <a:pt x="1565397" y="176341"/>
                  </a:lnTo>
                  <a:lnTo>
                    <a:pt x="1573925" y="181502"/>
                  </a:lnTo>
                  <a:lnTo>
                    <a:pt x="1595566" y="195477"/>
                  </a:lnTo>
                  <a:lnTo>
                    <a:pt x="1608793" y="204523"/>
                  </a:lnTo>
                  <a:lnTo>
                    <a:pt x="1618598" y="190200"/>
                  </a:lnTo>
                  <a:lnTo>
                    <a:pt x="1604964" y="180864"/>
                  </a:lnTo>
                  <a:lnTo>
                    <a:pt x="1582918" y="166657"/>
                  </a:lnTo>
                  <a:lnTo>
                    <a:pt x="1574448" y="161496"/>
                  </a:lnTo>
                  <a:close/>
                </a:path>
                <a:path w="1916429" h="1564004">
                  <a:moveTo>
                    <a:pt x="1633044" y="200348"/>
                  </a:moveTo>
                  <a:lnTo>
                    <a:pt x="1622833" y="214381"/>
                  </a:lnTo>
                  <a:lnTo>
                    <a:pt x="1637279" y="224877"/>
                  </a:lnTo>
                  <a:lnTo>
                    <a:pt x="1657295" y="240302"/>
                  </a:lnTo>
                  <a:lnTo>
                    <a:pt x="1663967" y="245752"/>
                  </a:lnTo>
                  <a:lnTo>
                    <a:pt x="1674990" y="232241"/>
                  </a:lnTo>
                  <a:lnTo>
                    <a:pt x="1667912" y="226500"/>
                  </a:lnTo>
                  <a:lnTo>
                    <a:pt x="1647490" y="210786"/>
                  </a:lnTo>
                  <a:lnTo>
                    <a:pt x="1633044" y="200348"/>
                  </a:lnTo>
                  <a:close/>
                </a:path>
                <a:path w="1916429" h="1564004">
                  <a:moveTo>
                    <a:pt x="1688624" y="243433"/>
                  </a:moveTo>
                  <a:lnTo>
                    <a:pt x="1677253" y="256538"/>
                  </a:lnTo>
                  <a:lnTo>
                    <a:pt x="1695586" y="272427"/>
                  </a:lnTo>
                  <a:lnTo>
                    <a:pt x="1713919" y="289127"/>
                  </a:lnTo>
                  <a:lnTo>
                    <a:pt x="1715833" y="290983"/>
                  </a:lnTo>
                  <a:lnTo>
                    <a:pt x="1727959" y="278516"/>
                  </a:lnTo>
                  <a:lnTo>
                    <a:pt x="1725638" y="276312"/>
                  </a:lnTo>
                  <a:lnTo>
                    <a:pt x="1707015" y="259264"/>
                  </a:lnTo>
                  <a:lnTo>
                    <a:pt x="1688624" y="243433"/>
                  </a:lnTo>
                  <a:close/>
                </a:path>
                <a:path w="1916429" h="1564004">
                  <a:moveTo>
                    <a:pt x="1740432" y="290635"/>
                  </a:moveTo>
                  <a:lnTo>
                    <a:pt x="1728307" y="303102"/>
                  </a:lnTo>
                  <a:lnTo>
                    <a:pt x="1731556" y="306292"/>
                  </a:lnTo>
                  <a:lnTo>
                    <a:pt x="1748555" y="323804"/>
                  </a:lnTo>
                  <a:lnTo>
                    <a:pt x="1763929" y="340563"/>
                  </a:lnTo>
                  <a:lnTo>
                    <a:pt x="1776751" y="328849"/>
                  </a:lnTo>
                  <a:lnTo>
                    <a:pt x="1761086" y="311685"/>
                  </a:lnTo>
                  <a:lnTo>
                    <a:pt x="1743681" y="293766"/>
                  </a:lnTo>
                  <a:lnTo>
                    <a:pt x="1740432" y="290635"/>
                  </a:lnTo>
                  <a:close/>
                </a:path>
                <a:path w="1916429" h="1564004">
                  <a:moveTo>
                    <a:pt x="1788296" y="342186"/>
                  </a:moveTo>
                  <a:lnTo>
                    <a:pt x="1775126" y="353552"/>
                  </a:lnTo>
                  <a:lnTo>
                    <a:pt x="1780696" y="360047"/>
                  </a:lnTo>
                  <a:lnTo>
                    <a:pt x="1795838" y="378719"/>
                  </a:lnTo>
                  <a:lnTo>
                    <a:pt x="1807267" y="393912"/>
                  </a:lnTo>
                  <a:lnTo>
                    <a:pt x="1821191" y="383416"/>
                  </a:lnTo>
                  <a:lnTo>
                    <a:pt x="1809356" y="367817"/>
                  </a:lnTo>
                  <a:lnTo>
                    <a:pt x="1793924" y="348739"/>
                  </a:lnTo>
                  <a:lnTo>
                    <a:pt x="1788296" y="342186"/>
                  </a:lnTo>
                  <a:close/>
                </a:path>
                <a:path w="1916429" h="1564004">
                  <a:moveTo>
                    <a:pt x="1831518" y="397739"/>
                  </a:moveTo>
                  <a:lnTo>
                    <a:pt x="1817304" y="407829"/>
                  </a:lnTo>
                  <a:lnTo>
                    <a:pt x="1823976" y="417223"/>
                  </a:lnTo>
                  <a:lnTo>
                    <a:pt x="1836972" y="436997"/>
                  </a:lnTo>
                  <a:lnTo>
                    <a:pt x="1845558" y="450972"/>
                  </a:lnTo>
                  <a:lnTo>
                    <a:pt x="1860410" y="441868"/>
                  </a:lnTo>
                  <a:lnTo>
                    <a:pt x="1851534" y="427429"/>
                  </a:lnTo>
                  <a:lnTo>
                    <a:pt x="1838132" y="407191"/>
                  </a:lnTo>
                  <a:lnTo>
                    <a:pt x="1831518" y="397739"/>
                  </a:lnTo>
                  <a:close/>
                </a:path>
                <a:path w="1916429" h="1564004">
                  <a:moveTo>
                    <a:pt x="1869345" y="457118"/>
                  </a:moveTo>
                  <a:lnTo>
                    <a:pt x="1854261" y="465759"/>
                  </a:lnTo>
                  <a:lnTo>
                    <a:pt x="1860932" y="477472"/>
                  </a:lnTo>
                  <a:lnTo>
                    <a:pt x="1871781" y="498232"/>
                  </a:lnTo>
                  <a:lnTo>
                    <a:pt x="1878163" y="511453"/>
                  </a:lnTo>
                  <a:lnTo>
                    <a:pt x="1893828" y="503915"/>
                  </a:lnTo>
                  <a:lnTo>
                    <a:pt x="1887214" y="490114"/>
                  </a:lnTo>
                  <a:lnTo>
                    <a:pt x="1876017" y="468890"/>
                  </a:lnTo>
                  <a:lnTo>
                    <a:pt x="1869345" y="457118"/>
                  </a:lnTo>
                  <a:close/>
                </a:path>
                <a:path w="1916429" h="1564004">
                  <a:moveTo>
                    <a:pt x="1901254" y="519977"/>
                  </a:moveTo>
                  <a:lnTo>
                    <a:pt x="1885299" y="526994"/>
                  </a:lnTo>
                  <a:lnTo>
                    <a:pt x="1891333" y="540563"/>
                  </a:lnTo>
                  <a:lnTo>
                    <a:pt x="1899919" y="562135"/>
                  </a:lnTo>
                  <a:lnTo>
                    <a:pt x="1916048" y="555698"/>
                  </a:lnTo>
                  <a:lnTo>
                    <a:pt x="1907229" y="533547"/>
                  </a:lnTo>
                  <a:lnTo>
                    <a:pt x="1901254" y="519977"/>
                  </a:lnTo>
                  <a:close/>
                </a:path>
              </a:pathLst>
            </a:custGeom>
            <a:solidFill>
              <a:srgbClr val="0099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2EE88708-E81D-4153-8FD2-EADEA4216386}"/>
                </a:ext>
              </a:extLst>
            </p:cNvPr>
            <p:cNvSpPr/>
            <p:nvPr/>
          </p:nvSpPr>
          <p:spPr>
            <a:xfrm>
              <a:off x="918666" y="2998254"/>
              <a:ext cx="2879090" cy="2877820"/>
            </a:xfrm>
            <a:custGeom>
              <a:avLst/>
              <a:gdLst/>
              <a:ahLst/>
              <a:cxnLst/>
              <a:rect l="l" t="t" r="r" b="b"/>
              <a:pathLst>
                <a:path w="2879090" h="2877820">
                  <a:moveTo>
                    <a:pt x="2561421" y="537606"/>
                  </a:moveTo>
                  <a:lnTo>
                    <a:pt x="2547846" y="548449"/>
                  </a:lnTo>
                  <a:lnTo>
                    <a:pt x="2562408" y="566716"/>
                  </a:lnTo>
                  <a:lnTo>
                    <a:pt x="2579697" y="589505"/>
                  </a:lnTo>
                  <a:lnTo>
                    <a:pt x="2593562" y="579009"/>
                  </a:lnTo>
                  <a:lnTo>
                    <a:pt x="2575984" y="555814"/>
                  </a:lnTo>
                  <a:lnTo>
                    <a:pt x="2561421" y="537606"/>
                  </a:lnTo>
                  <a:close/>
                </a:path>
                <a:path w="2879090" h="2877820">
                  <a:moveTo>
                    <a:pt x="2498242" y="477008"/>
                  </a:moveTo>
                  <a:lnTo>
                    <a:pt x="2512978" y="550885"/>
                  </a:lnTo>
                  <a:lnTo>
                    <a:pt x="2513964" y="555582"/>
                  </a:lnTo>
                  <a:lnTo>
                    <a:pt x="2518547" y="558597"/>
                  </a:lnTo>
                  <a:lnTo>
                    <a:pt x="2527946" y="556742"/>
                  </a:lnTo>
                  <a:lnTo>
                    <a:pt x="2531021" y="552161"/>
                  </a:lnTo>
                  <a:lnTo>
                    <a:pt x="2524672" y="520454"/>
                  </a:lnTo>
                  <a:lnTo>
                    <a:pt x="2516227" y="510409"/>
                  </a:lnTo>
                  <a:lnTo>
                    <a:pt x="2503173" y="495680"/>
                  </a:lnTo>
                  <a:lnTo>
                    <a:pt x="2516169" y="484141"/>
                  </a:lnTo>
                  <a:lnTo>
                    <a:pt x="2519981" y="484141"/>
                  </a:lnTo>
                  <a:lnTo>
                    <a:pt x="2498242" y="477008"/>
                  </a:lnTo>
                  <a:close/>
                </a:path>
                <a:path w="2879090" h="2877820">
                  <a:moveTo>
                    <a:pt x="2521136" y="502831"/>
                  </a:moveTo>
                  <a:lnTo>
                    <a:pt x="2524672" y="520454"/>
                  </a:lnTo>
                  <a:lnTo>
                    <a:pt x="2536997" y="535112"/>
                  </a:lnTo>
                  <a:lnTo>
                    <a:pt x="2550340" y="523921"/>
                  </a:lnTo>
                  <a:lnTo>
                    <a:pt x="2536983" y="508032"/>
                  </a:lnTo>
                  <a:lnTo>
                    <a:pt x="2521136" y="502831"/>
                  </a:lnTo>
                  <a:close/>
                </a:path>
                <a:path w="2879090" h="2877820">
                  <a:moveTo>
                    <a:pt x="2516169" y="484141"/>
                  </a:moveTo>
                  <a:lnTo>
                    <a:pt x="2503173" y="495680"/>
                  </a:lnTo>
                  <a:lnTo>
                    <a:pt x="2516227" y="510409"/>
                  </a:lnTo>
                  <a:lnTo>
                    <a:pt x="2524672" y="520454"/>
                  </a:lnTo>
                  <a:lnTo>
                    <a:pt x="2521136" y="502831"/>
                  </a:lnTo>
                  <a:lnTo>
                    <a:pt x="2506944" y="498174"/>
                  </a:lnTo>
                  <a:lnTo>
                    <a:pt x="2518199" y="488200"/>
                  </a:lnTo>
                  <a:lnTo>
                    <a:pt x="2519782" y="488200"/>
                  </a:lnTo>
                  <a:lnTo>
                    <a:pt x="2516169" y="484141"/>
                  </a:lnTo>
                  <a:close/>
                </a:path>
                <a:path w="2879090" h="2877820">
                  <a:moveTo>
                    <a:pt x="2519981" y="484141"/>
                  </a:moveTo>
                  <a:lnTo>
                    <a:pt x="2516169" y="484141"/>
                  </a:lnTo>
                  <a:lnTo>
                    <a:pt x="2529280" y="498870"/>
                  </a:lnTo>
                  <a:lnTo>
                    <a:pt x="2536983" y="508032"/>
                  </a:lnTo>
                  <a:lnTo>
                    <a:pt x="2568964" y="518528"/>
                  </a:lnTo>
                  <a:lnTo>
                    <a:pt x="2573895" y="516034"/>
                  </a:lnTo>
                  <a:lnTo>
                    <a:pt x="2576912" y="506930"/>
                  </a:lnTo>
                  <a:lnTo>
                    <a:pt x="2574417" y="502001"/>
                  </a:lnTo>
                  <a:lnTo>
                    <a:pt x="2519981" y="484141"/>
                  </a:lnTo>
                  <a:close/>
                </a:path>
                <a:path w="2879090" h="2877820">
                  <a:moveTo>
                    <a:pt x="2519782" y="488200"/>
                  </a:moveTo>
                  <a:lnTo>
                    <a:pt x="2518199" y="488200"/>
                  </a:lnTo>
                  <a:lnTo>
                    <a:pt x="2521136" y="502831"/>
                  </a:lnTo>
                  <a:lnTo>
                    <a:pt x="2536983" y="508032"/>
                  </a:lnTo>
                  <a:lnTo>
                    <a:pt x="2529280" y="498870"/>
                  </a:lnTo>
                  <a:lnTo>
                    <a:pt x="2519782" y="488200"/>
                  </a:lnTo>
                  <a:close/>
                </a:path>
                <a:path w="2879090" h="2877820">
                  <a:moveTo>
                    <a:pt x="2518199" y="488200"/>
                  </a:moveTo>
                  <a:lnTo>
                    <a:pt x="2506944" y="498174"/>
                  </a:lnTo>
                  <a:lnTo>
                    <a:pt x="2521136" y="502831"/>
                  </a:lnTo>
                  <a:lnTo>
                    <a:pt x="2518199" y="488200"/>
                  </a:lnTo>
                  <a:close/>
                </a:path>
                <a:path w="2879090" h="2877820">
                  <a:moveTo>
                    <a:pt x="2604005" y="593158"/>
                  </a:moveTo>
                  <a:lnTo>
                    <a:pt x="2589907" y="603364"/>
                  </a:lnTo>
                  <a:lnTo>
                    <a:pt x="2605224" y="624646"/>
                  </a:lnTo>
                  <a:lnTo>
                    <a:pt x="2619728" y="645869"/>
                  </a:lnTo>
                  <a:lnTo>
                    <a:pt x="2634116" y="636127"/>
                  </a:lnTo>
                  <a:lnTo>
                    <a:pt x="2619380" y="614440"/>
                  </a:lnTo>
                  <a:lnTo>
                    <a:pt x="2604005" y="593158"/>
                  </a:lnTo>
                  <a:close/>
                </a:path>
                <a:path w="2879090" h="2877820">
                  <a:moveTo>
                    <a:pt x="2643863" y="650740"/>
                  </a:moveTo>
                  <a:lnTo>
                    <a:pt x="2629243" y="660192"/>
                  </a:lnTo>
                  <a:lnTo>
                    <a:pt x="2644733" y="684083"/>
                  </a:lnTo>
                  <a:lnTo>
                    <a:pt x="2656974" y="704147"/>
                  </a:lnTo>
                  <a:lnTo>
                    <a:pt x="2671827" y="695101"/>
                  </a:lnTo>
                  <a:lnTo>
                    <a:pt x="2659353" y="674689"/>
                  </a:lnTo>
                  <a:lnTo>
                    <a:pt x="2643863" y="650740"/>
                  </a:lnTo>
                  <a:close/>
                </a:path>
                <a:path w="2879090" h="2877820">
                  <a:moveTo>
                    <a:pt x="2680935" y="710178"/>
                  </a:moveTo>
                  <a:lnTo>
                    <a:pt x="2665851" y="718876"/>
                  </a:lnTo>
                  <a:lnTo>
                    <a:pt x="2680877" y="744971"/>
                  </a:lnTo>
                  <a:lnTo>
                    <a:pt x="2691320" y="764165"/>
                  </a:lnTo>
                  <a:lnTo>
                    <a:pt x="2706636" y="755872"/>
                  </a:lnTo>
                  <a:lnTo>
                    <a:pt x="2695961" y="736330"/>
                  </a:lnTo>
                  <a:lnTo>
                    <a:pt x="2680935" y="710178"/>
                  </a:lnTo>
                  <a:close/>
                </a:path>
                <a:path w="2879090" h="2877820">
                  <a:moveTo>
                    <a:pt x="2714933" y="771355"/>
                  </a:moveTo>
                  <a:lnTo>
                    <a:pt x="2699442" y="779299"/>
                  </a:lnTo>
                  <a:lnTo>
                    <a:pt x="2713714" y="807134"/>
                  </a:lnTo>
                  <a:lnTo>
                    <a:pt x="2722707" y="825806"/>
                  </a:lnTo>
                  <a:lnTo>
                    <a:pt x="2738371" y="818267"/>
                  </a:lnTo>
                  <a:lnTo>
                    <a:pt x="2729205" y="799247"/>
                  </a:lnTo>
                  <a:lnTo>
                    <a:pt x="2714933" y="771355"/>
                  </a:lnTo>
                  <a:close/>
                </a:path>
                <a:path w="2879090" h="2877820">
                  <a:moveTo>
                    <a:pt x="2745913" y="834156"/>
                  </a:moveTo>
                  <a:lnTo>
                    <a:pt x="2730075" y="841347"/>
                  </a:lnTo>
                  <a:lnTo>
                    <a:pt x="2743245" y="870515"/>
                  </a:lnTo>
                  <a:lnTo>
                    <a:pt x="2751019" y="888897"/>
                  </a:lnTo>
                  <a:lnTo>
                    <a:pt x="2767031" y="882112"/>
                  </a:lnTo>
                  <a:lnTo>
                    <a:pt x="2759141" y="863382"/>
                  </a:lnTo>
                  <a:lnTo>
                    <a:pt x="2745913" y="834156"/>
                  </a:lnTo>
                  <a:close/>
                </a:path>
                <a:path w="2879090" h="2877820">
                  <a:moveTo>
                    <a:pt x="2773819" y="898407"/>
                  </a:moveTo>
                  <a:lnTo>
                    <a:pt x="2757633" y="904727"/>
                  </a:lnTo>
                  <a:lnTo>
                    <a:pt x="2769468" y="934939"/>
                  </a:lnTo>
                  <a:lnTo>
                    <a:pt x="2776140" y="953321"/>
                  </a:lnTo>
                  <a:lnTo>
                    <a:pt x="2792501" y="947349"/>
                  </a:lnTo>
                  <a:lnTo>
                    <a:pt x="2785655" y="928560"/>
                  </a:lnTo>
                  <a:lnTo>
                    <a:pt x="2773819" y="898407"/>
                  </a:lnTo>
                  <a:close/>
                </a:path>
                <a:path w="2879090" h="2877820">
                  <a:moveTo>
                    <a:pt x="2798534" y="963875"/>
                  </a:moveTo>
                  <a:lnTo>
                    <a:pt x="2782000" y="969442"/>
                  </a:lnTo>
                  <a:lnTo>
                    <a:pt x="2792443" y="1000292"/>
                  </a:lnTo>
                  <a:lnTo>
                    <a:pt x="2798186" y="1018848"/>
                  </a:lnTo>
                  <a:lnTo>
                    <a:pt x="2814779" y="1013687"/>
                  </a:lnTo>
                  <a:lnTo>
                    <a:pt x="2808919" y="994725"/>
                  </a:lnTo>
                  <a:lnTo>
                    <a:pt x="2798534" y="963875"/>
                  </a:lnTo>
                  <a:close/>
                </a:path>
                <a:path w="2879090" h="2877820">
                  <a:moveTo>
                    <a:pt x="2819942" y="1030561"/>
                  </a:moveTo>
                  <a:lnTo>
                    <a:pt x="2803234" y="1035316"/>
                  </a:lnTo>
                  <a:lnTo>
                    <a:pt x="2812052" y="1066398"/>
                  </a:lnTo>
                  <a:lnTo>
                    <a:pt x="2816926" y="1085418"/>
                  </a:lnTo>
                  <a:lnTo>
                    <a:pt x="2833808" y="1081069"/>
                  </a:lnTo>
                  <a:lnTo>
                    <a:pt x="2828819" y="1061643"/>
                  </a:lnTo>
                  <a:lnTo>
                    <a:pt x="2819942" y="1030561"/>
                  </a:lnTo>
                  <a:close/>
                </a:path>
                <a:path w="2879090" h="2877820">
                  <a:moveTo>
                    <a:pt x="2838101" y="1098175"/>
                  </a:moveTo>
                  <a:lnTo>
                    <a:pt x="2821161" y="1102060"/>
                  </a:lnTo>
                  <a:lnTo>
                    <a:pt x="2828413" y="1133200"/>
                  </a:lnTo>
                  <a:lnTo>
                    <a:pt x="2832416" y="1152800"/>
                  </a:lnTo>
                  <a:lnTo>
                    <a:pt x="2849473" y="1149321"/>
                  </a:lnTo>
                  <a:lnTo>
                    <a:pt x="2845354" y="1129257"/>
                  </a:lnTo>
                  <a:lnTo>
                    <a:pt x="2838101" y="1098175"/>
                  </a:lnTo>
                  <a:close/>
                </a:path>
                <a:path w="2879090" h="2877820">
                  <a:moveTo>
                    <a:pt x="2852954" y="1166543"/>
                  </a:moveTo>
                  <a:lnTo>
                    <a:pt x="2835839" y="1169674"/>
                  </a:lnTo>
                  <a:lnTo>
                    <a:pt x="2841466" y="1200466"/>
                  </a:lnTo>
                  <a:lnTo>
                    <a:pt x="2844599" y="1220878"/>
                  </a:lnTo>
                  <a:lnTo>
                    <a:pt x="2861830" y="1218210"/>
                  </a:lnTo>
                  <a:lnTo>
                    <a:pt x="2858581" y="1197393"/>
                  </a:lnTo>
                  <a:lnTo>
                    <a:pt x="2852954" y="1166543"/>
                  </a:lnTo>
                  <a:close/>
                </a:path>
                <a:path w="2879090" h="2877820">
                  <a:moveTo>
                    <a:pt x="2864441" y="1235607"/>
                  </a:moveTo>
                  <a:lnTo>
                    <a:pt x="2847210" y="1237868"/>
                  </a:lnTo>
                  <a:lnTo>
                    <a:pt x="2851213" y="1268196"/>
                  </a:lnTo>
                  <a:lnTo>
                    <a:pt x="2853534" y="1289477"/>
                  </a:lnTo>
                  <a:lnTo>
                    <a:pt x="2870823" y="1287622"/>
                  </a:lnTo>
                  <a:lnTo>
                    <a:pt x="2868444" y="1265934"/>
                  </a:lnTo>
                  <a:lnTo>
                    <a:pt x="2864441" y="1235607"/>
                  </a:lnTo>
                  <a:close/>
                </a:path>
                <a:path w="2879090" h="2877820">
                  <a:moveTo>
                    <a:pt x="2872621" y="1305134"/>
                  </a:moveTo>
                  <a:lnTo>
                    <a:pt x="2855274" y="1306584"/>
                  </a:lnTo>
                  <a:lnTo>
                    <a:pt x="2857711" y="1336274"/>
                  </a:lnTo>
                  <a:lnTo>
                    <a:pt x="2859045" y="1358425"/>
                  </a:lnTo>
                  <a:lnTo>
                    <a:pt x="2876450" y="1357381"/>
                  </a:lnTo>
                  <a:lnTo>
                    <a:pt x="2875058" y="1334824"/>
                  </a:lnTo>
                  <a:lnTo>
                    <a:pt x="2872621" y="1305134"/>
                  </a:lnTo>
                  <a:close/>
                </a:path>
                <a:path w="2879090" h="2877820">
                  <a:moveTo>
                    <a:pt x="2877321" y="1374952"/>
                  </a:moveTo>
                  <a:lnTo>
                    <a:pt x="2859974" y="1375590"/>
                  </a:lnTo>
                  <a:lnTo>
                    <a:pt x="2860960" y="1404410"/>
                  </a:lnTo>
                  <a:lnTo>
                    <a:pt x="2861250" y="1427547"/>
                  </a:lnTo>
                  <a:lnTo>
                    <a:pt x="2878655" y="1427315"/>
                  </a:lnTo>
                  <a:lnTo>
                    <a:pt x="2878365" y="1403830"/>
                  </a:lnTo>
                  <a:lnTo>
                    <a:pt x="2877321" y="1374952"/>
                  </a:lnTo>
                  <a:close/>
                </a:path>
                <a:path w="2879090" h="2877820">
                  <a:moveTo>
                    <a:pt x="2861308" y="1444711"/>
                  </a:moveTo>
                  <a:lnTo>
                    <a:pt x="2860896" y="1472835"/>
                  </a:lnTo>
                  <a:lnTo>
                    <a:pt x="2860090" y="1496668"/>
                  </a:lnTo>
                  <a:lnTo>
                    <a:pt x="2877495" y="1497306"/>
                  </a:lnTo>
                  <a:lnTo>
                    <a:pt x="2878309" y="1472661"/>
                  </a:lnTo>
                  <a:lnTo>
                    <a:pt x="2878713" y="1444943"/>
                  </a:lnTo>
                  <a:lnTo>
                    <a:pt x="2861308" y="1444711"/>
                  </a:lnTo>
                  <a:close/>
                </a:path>
                <a:path w="2879090" h="2877820">
                  <a:moveTo>
                    <a:pt x="2859277" y="1513891"/>
                  </a:moveTo>
                  <a:lnTo>
                    <a:pt x="2857653" y="1540739"/>
                  </a:lnTo>
                  <a:lnTo>
                    <a:pt x="2855564" y="1565732"/>
                  </a:lnTo>
                  <a:lnTo>
                    <a:pt x="2872911" y="1567182"/>
                  </a:lnTo>
                  <a:lnTo>
                    <a:pt x="2875058" y="1541783"/>
                  </a:lnTo>
                  <a:lnTo>
                    <a:pt x="2876682" y="1514877"/>
                  </a:lnTo>
                  <a:lnTo>
                    <a:pt x="2859277" y="1513891"/>
                  </a:lnTo>
                  <a:close/>
                </a:path>
                <a:path w="2879090" h="2877820">
                  <a:moveTo>
                    <a:pt x="2853940" y="1582838"/>
                  </a:moveTo>
                  <a:lnTo>
                    <a:pt x="2851155" y="1608643"/>
                  </a:lnTo>
                  <a:lnTo>
                    <a:pt x="2847732" y="1634448"/>
                  </a:lnTo>
                  <a:lnTo>
                    <a:pt x="2865021" y="1636709"/>
                  </a:lnTo>
                  <a:lnTo>
                    <a:pt x="2868444" y="1610499"/>
                  </a:lnTo>
                  <a:lnTo>
                    <a:pt x="2871229" y="1584694"/>
                  </a:lnTo>
                  <a:lnTo>
                    <a:pt x="2853940" y="1582838"/>
                  </a:lnTo>
                  <a:close/>
                </a:path>
                <a:path w="2879090" h="2877820">
                  <a:moveTo>
                    <a:pt x="2845296" y="1651438"/>
                  </a:moveTo>
                  <a:lnTo>
                    <a:pt x="2841408" y="1676199"/>
                  </a:lnTo>
                  <a:lnTo>
                    <a:pt x="2836593" y="1702700"/>
                  </a:lnTo>
                  <a:lnTo>
                    <a:pt x="2853708" y="1705773"/>
                  </a:lnTo>
                  <a:lnTo>
                    <a:pt x="2858581" y="1678866"/>
                  </a:lnTo>
                  <a:lnTo>
                    <a:pt x="2862468" y="1654106"/>
                  </a:lnTo>
                  <a:lnTo>
                    <a:pt x="2845296" y="1651438"/>
                  </a:lnTo>
                  <a:close/>
                </a:path>
                <a:path w="2879090" h="2877820">
                  <a:moveTo>
                    <a:pt x="2833286" y="1719574"/>
                  </a:moveTo>
                  <a:lnTo>
                    <a:pt x="2828413" y="1743291"/>
                  </a:lnTo>
                  <a:lnTo>
                    <a:pt x="2822205" y="1770313"/>
                  </a:lnTo>
                  <a:lnTo>
                    <a:pt x="2839146" y="1774257"/>
                  </a:lnTo>
                  <a:lnTo>
                    <a:pt x="2845470" y="1746770"/>
                  </a:lnTo>
                  <a:lnTo>
                    <a:pt x="2850343" y="1723053"/>
                  </a:lnTo>
                  <a:lnTo>
                    <a:pt x="2833286" y="1719574"/>
                  </a:lnTo>
                  <a:close/>
                </a:path>
                <a:path w="2879090" h="2877820">
                  <a:moveTo>
                    <a:pt x="2818028" y="1787014"/>
                  </a:moveTo>
                  <a:lnTo>
                    <a:pt x="2812226" y="1809745"/>
                  </a:lnTo>
                  <a:lnTo>
                    <a:pt x="2804452" y="1837174"/>
                  </a:lnTo>
                  <a:lnTo>
                    <a:pt x="2821219" y="1841929"/>
                  </a:lnTo>
                  <a:lnTo>
                    <a:pt x="2829051" y="1814094"/>
                  </a:lnTo>
                  <a:lnTo>
                    <a:pt x="2834911" y="1791363"/>
                  </a:lnTo>
                  <a:lnTo>
                    <a:pt x="2818028" y="1787014"/>
                  </a:lnTo>
                  <a:close/>
                </a:path>
                <a:path w="2879090" h="2877820">
                  <a:moveTo>
                    <a:pt x="2799521" y="1853642"/>
                  </a:moveTo>
                  <a:lnTo>
                    <a:pt x="2792733" y="1875562"/>
                  </a:lnTo>
                  <a:lnTo>
                    <a:pt x="2783508" y="1903106"/>
                  </a:lnTo>
                  <a:lnTo>
                    <a:pt x="2800043" y="1908615"/>
                  </a:lnTo>
                  <a:lnTo>
                    <a:pt x="2809383" y="1880665"/>
                  </a:lnTo>
                  <a:lnTo>
                    <a:pt x="2816113" y="1858745"/>
                  </a:lnTo>
                  <a:lnTo>
                    <a:pt x="2799521" y="1853642"/>
                  </a:lnTo>
                  <a:close/>
                </a:path>
                <a:path w="2879090" h="2877820">
                  <a:moveTo>
                    <a:pt x="2777764" y="1919284"/>
                  </a:moveTo>
                  <a:lnTo>
                    <a:pt x="2770106" y="1940450"/>
                  </a:lnTo>
                  <a:lnTo>
                    <a:pt x="2759373" y="1967878"/>
                  </a:lnTo>
                  <a:lnTo>
                    <a:pt x="2775618" y="1974257"/>
                  </a:lnTo>
                  <a:lnTo>
                    <a:pt x="2786467" y="1946365"/>
                  </a:lnTo>
                  <a:lnTo>
                    <a:pt x="2794125" y="1925199"/>
                  </a:lnTo>
                  <a:lnTo>
                    <a:pt x="2777764" y="1919284"/>
                  </a:lnTo>
                  <a:close/>
                </a:path>
                <a:path w="2879090" h="2877820">
                  <a:moveTo>
                    <a:pt x="2752875" y="1983825"/>
                  </a:moveTo>
                  <a:lnTo>
                    <a:pt x="2744231" y="2004411"/>
                  </a:lnTo>
                  <a:lnTo>
                    <a:pt x="2732106" y="2031433"/>
                  </a:lnTo>
                  <a:lnTo>
                    <a:pt x="2748002" y="2038566"/>
                  </a:lnTo>
                  <a:lnTo>
                    <a:pt x="2760302" y="2011137"/>
                  </a:lnTo>
                  <a:lnTo>
                    <a:pt x="2768946" y="1990494"/>
                  </a:lnTo>
                  <a:lnTo>
                    <a:pt x="2752875" y="1983825"/>
                  </a:lnTo>
                  <a:close/>
                </a:path>
                <a:path w="2879090" h="2877820">
                  <a:moveTo>
                    <a:pt x="2724796" y="2047032"/>
                  </a:moveTo>
                  <a:lnTo>
                    <a:pt x="2715165" y="2067212"/>
                  </a:lnTo>
                  <a:lnTo>
                    <a:pt x="2701763" y="2093596"/>
                  </a:lnTo>
                  <a:lnTo>
                    <a:pt x="2717253" y="2101483"/>
                  </a:lnTo>
                  <a:lnTo>
                    <a:pt x="2730829" y="2074692"/>
                  </a:lnTo>
                  <a:lnTo>
                    <a:pt x="2740518" y="2054512"/>
                  </a:lnTo>
                  <a:lnTo>
                    <a:pt x="2724796" y="2047032"/>
                  </a:lnTo>
                  <a:close/>
                </a:path>
                <a:path w="2879090" h="2877820">
                  <a:moveTo>
                    <a:pt x="2693699" y="2108789"/>
                  </a:moveTo>
                  <a:lnTo>
                    <a:pt x="2682850" y="2128795"/>
                  </a:lnTo>
                  <a:lnTo>
                    <a:pt x="2668404" y="2154194"/>
                  </a:lnTo>
                  <a:lnTo>
                    <a:pt x="2683488" y="2162776"/>
                  </a:lnTo>
                  <a:lnTo>
                    <a:pt x="2698166" y="2137087"/>
                  </a:lnTo>
                  <a:lnTo>
                    <a:pt x="2709015" y="2117023"/>
                  </a:lnTo>
                  <a:lnTo>
                    <a:pt x="2693699" y="2108789"/>
                  </a:lnTo>
                  <a:close/>
                </a:path>
                <a:path w="2879090" h="2877820">
                  <a:moveTo>
                    <a:pt x="2659585" y="2168923"/>
                  </a:moveTo>
                  <a:lnTo>
                    <a:pt x="2647402" y="2189044"/>
                  </a:lnTo>
                  <a:lnTo>
                    <a:pt x="2632085" y="2213051"/>
                  </a:lnTo>
                  <a:lnTo>
                    <a:pt x="2646764" y="2222387"/>
                  </a:lnTo>
                  <a:lnTo>
                    <a:pt x="2662312" y="2198091"/>
                  </a:lnTo>
                  <a:lnTo>
                    <a:pt x="2674495" y="2177969"/>
                  </a:lnTo>
                  <a:lnTo>
                    <a:pt x="2659585" y="2168923"/>
                  </a:lnTo>
                  <a:close/>
                </a:path>
                <a:path w="2879090" h="2877820">
                  <a:moveTo>
                    <a:pt x="2622629" y="2227374"/>
                  </a:moveTo>
                  <a:lnTo>
                    <a:pt x="2608763" y="2247844"/>
                  </a:lnTo>
                  <a:lnTo>
                    <a:pt x="2592924" y="2270054"/>
                  </a:lnTo>
                  <a:lnTo>
                    <a:pt x="2607138" y="2280143"/>
                  </a:lnTo>
                  <a:lnTo>
                    <a:pt x="2623209" y="2257586"/>
                  </a:lnTo>
                  <a:lnTo>
                    <a:pt x="2637017" y="2237116"/>
                  </a:lnTo>
                  <a:lnTo>
                    <a:pt x="2622629" y="2227374"/>
                  </a:lnTo>
                  <a:close/>
                </a:path>
                <a:path w="2879090" h="2877820">
                  <a:moveTo>
                    <a:pt x="2582772" y="2283913"/>
                  </a:moveTo>
                  <a:lnTo>
                    <a:pt x="2566933" y="2305026"/>
                  </a:lnTo>
                  <a:lnTo>
                    <a:pt x="2551037" y="2325061"/>
                  </a:lnTo>
                  <a:lnTo>
                    <a:pt x="2564728" y="2335858"/>
                  </a:lnTo>
                  <a:lnTo>
                    <a:pt x="2580857" y="2315470"/>
                  </a:lnTo>
                  <a:lnTo>
                    <a:pt x="2596695" y="2294351"/>
                  </a:lnTo>
                  <a:lnTo>
                    <a:pt x="2582772" y="2283913"/>
                  </a:lnTo>
                  <a:close/>
                </a:path>
                <a:path w="2879090" h="2877820">
                  <a:moveTo>
                    <a:pt x="2540246" y="2338427"/>
                  </a:moveTo>
                  <a:lnTo>
                    <a:pt x="2521912" y="2360439"/>
                  </a:lnTo>
                  <a:lnTo>
                    <a:pt x="2506538" y="2377998"/>
                  </a:lnTo>
                  <a:lnTo>
                    <a:pt x="2519650" y="2389457"/>
                  </a:lnTo>
                  <a:lnTo>
                    <a:pt x="2535314" y="2371567"/>
                  </a:lnTo>
                  <a:lnTo>
                    <a:pt x="2553647" y="2349549"/>
                  </a:lnTo>
                  <a:lnTo>
                    <a:pt x="2540246" y="2338427"/>
                  </a:lnTo>
                  <a:close/>
                </a:path>
                <a:path w="2879090" h="2877820">
                  <a:moveTo>
                    <a:pt x="2495167" y="2390837"/>
                  </a:moveTo>
                  <a:lnTo>
                    <a:pt x="2473759" y="2414038"/>
                  </a:lnTo>
                  <a:lnTo>
                    <a:pt x="2459545" y="2428691"/>
                  </a:lnTo>
                  <a:lnTo>
                    <a:pt x="2472018" y="2440805"/>
                  </a:lnTo>
                  <a:lnTo>
                    <a:pt x="2486580" y="2425827"/>
                  </a:lnTo>
                  <a:lnTo>
                    <a:pt x="2507930" y="2402631"/>
                  </a:lnTo>
                  <a:lnTo>
                    <a:pt x="2495167" y="2390837"/>
                  </a:lnTo>
                  <a:close/>
                </a:path>
                <a:path w="2879090" h="2877820">
                  <a:moveTo>
                    <a:pt x="2447535" y="2440990"/>
                  </a:moveTo>
                  <a:lnTo>
                    <a:pt x="2422414" y="2465606"/>
                  </a:lnTo>
                  <a:lnTo>
                    <a:pt x="2410115" y="2477065"/>
                  </a:lnTo>
                  <a:lnTo>
                    <a:pt x="2421950" y="2489793"/>
                  </a:lnTo>
                  <a:lnTo>
                    <a:pt x="2434598" y="2478027"/>
                  </a:lnTo>
                  <a:lnTo>
                    <a:pt x="2459719" y="2453417"/>
                  </a:lnTo>
                  <a:lnTo>
                    <a:pt x="2447535" y="2440990"/>
                  </a:lnTo>
                  <a:close/>
                </a:path>
                <a:path w="2879090" h="2877820">
                  <a:moveTo>
                    <a:pt x="2397351" y="2488929"/>
                  </a:moveTo>
                  <a:lnTo>
                    <a:pt x="2395553" y="2490634"/>
                  </a:lnTo>
                  <a:lnTo>
                    <a:pt x="2368053" y="2514977"/>
                  </a:lnTo>
                  <a:lnTo>
                    <a:pt x="2358480" y="2523049"/>
                  </a:lnTo>
                  <a:lnTo>
                    <a:pt x="2369677" y="2536363"/>
                  </a:lnTo>
                  <a:lnTo>
                    <a:pt x="2379598" y="2527990"/>
                  </a:lnTo>
                  <a:lnTo>
                    <a:pt x="2407446" y="2503362"/>
                  </a:lnTo>
                  <a:lnTo>
                    <a:pt x="2409245" y="2501652"/>
                  </a:lnTo>
                  <a:lnTo>
                    <a:pt x="2397351" y="2488929"/>
                  </a:lnTo>
                  <a:close/>
                </a:path>
                <a:path w="2879090" h="2877820">
                  <a:moveTo>
                    <a:pt x="2345136" y="2534241"/>
                  </a:moveTo>
                  <a:lnTo>
                    <a:pt x="2340147" y="2538439"/>
                  </a:lnTo>
                  <a:lnTo>
                    <a:pt x="2311777" y="2561089"/>
                  </a:lnTo>
                  <a:lnTo>
                    <a:pt x="2304641" y="2566494"/>
                  </a:lnTo>
                  <a:lnTo>
                    <a:pt x="2315200" y="2580347"/>
                  </a:lnTo>
                  <a:lnTo>
                    <a:pt x="2322626" y="2574682"/>
                  </a:lnTo>
                  <a:lnTo>
                    <a:pt x="2351344" y="2551759"/>
                  </a:lnTo>
                  <a:lnTo>
                    <a:pt x="2356334" y="2547555"/>
                  </a:lnTo>
                  <a:lnTo>
                    <a:pt x="2345136" y="2534241"/>
                  </a:lnTo>
                  <a:close/>
                </a:path>
                <a:path w="2879090" h="2877820">
                  <a:moveTo>
                    <a:pt x="2290775" y="2577013"/>
                  </a:moveTo>
                  <a:lnTo>
                    <a:pt x="2283001" y="2582922"/>
                  </a:lnTo>
                  <a:lnTo>
                    <a:pt x="2253819" y="2603931"/>
                  </a:lnTo>
                  <a:lnTo>
                    <a:pt x="2248829" y="2607317"/>
                  </a:lnTo>
                  <a:lnTo>
                    <a:pt x="2258634" y="2621692"/>
                  </a:lnTo>
                  <a:lnTo>
                    <a:pt x="2263972" y="2618045"/>
                  </a:lnTo>
                  <a:lnTo>
                    <a:pt x="2293502" y="2596775"/>
                  </a:lnTo>
                  <a:lnTo>
                    <a:pt x="2301334" y="2590866"/>
                  </a:lnTo>
                  <a:lnTo>
                    <a:pt x="2290775" y="2577013"/>
                  </a:lnTo>
                  <a:close/>
                </a:path>
                <a:path w="2879090" h="2877820">
                  <a:moveTo>
                    <a:pt x="2234441" y="2617111"/>
                  </a:moveTo>
                  <a:lnTo>
                    <a:pt x="2224230" y="2624064"/>
                  </a:lnTo>
                  <a:lnTo>
                    <a:pt x="2194294" y="2643386"/>
                  </a:lnTo>
                  <a:lnTo>
                    <a:pt x="2191045" y="2645357"/>
                  </a:lnTo>
                  <a:lnTo>
                    <a:pt x="2200154" y="2660208"/>
                  </a:lnTo>
                  <a:lnTo>
                    <a:pt x="2203751" y="2657999"/>
                  </a:lnTo>
                  <a:lnTo>
                    <a:pt x="2234035" y="2638445"/>
                  </a:lnTo>
                  <a:lnTo>
                    <a:pt x="2244246" y="2631487"/>
                  </a:lnTo>
                  <a:lnTo>
                    <a:pt x="2234441" y="2617111"/>
                  </a:lnTo>
                  <a:close/>
                </a:path>
                <a:path w="2879090" h="2877820">
                  <a:moveTo>
                    <a:pt x="2176193" y="2654421"/>
                  </a:moveTo>
                  <a:lnTo>
                    <a:pt x="2164009" y="2661884"/>
                  </a:lnTo>
                  <a:lnTo>
                    <a:pt x="2133377" y="2679518"/>
                  </a:lnTo>
                  <a:lnTo>
                    <a:pt x="2131520" y="2680533"/>
                  </a:lnTo>
                  <a:lnTo>
                    <a:pt x="2139817" y="2695807"/>
                  </a:lnTo>
                  <a:lnTo>
                    <a:pt x="2142079" y="2694589"/>
                  </a:lnTo>
                  <a:lnTo>
                    <a:pt x="2173060" y="2676735"/>
                  </a:lnTo>
                  <a:lnTo>
                    <a:pt x="2185301" y="2669272"/>
                  </a:lnTo>
                  <a:lnTo>
                    <a:pt x="2176193" y="2654421"/>
                  </a:lnTo>
                  <a:close/>
                </a:path>
                <a:path w="2879090" h="2877820">
                  <a:moveTo>
                    <a:pt x="2116204" y="2688854"/>
                  </a:moveTo>
                  <a:lnTo>
                    <a:pt x="2102396" y="2696375"/>
                  </a:lnTo>
                  <a:lnTo>
                    <a:pt x="2071125" y="2712362"/>
                  </a:lnTo>
                  <a:lnTo>
                    <a:pt x="2070313" y="2712757"/>
                  </a:lnTo>
                  <a:lnTo>
                    <a:pt x="2077855" y="2728437"/>
                  </a:lnTo>
                  <a:lnTo>
                    <a:pt x="2079073" y="2727851"/>
                  </a:lnTo>
                  <a:lnTo>
                    <a:pt x="2110692" y="2711655"/>
                  </a:lnTo>
                  <a:lnTo>
                    <a:pt x="2124558" y="2704128"/>
                  </a:lnTo>
                  <a:lnTo>
                    <a:pt x="2116204" y="2688854"/>
                  </a:lnTo>
                  <a:close/>
                </a:path>
                <a:path w="2879090" h="2877820">
                  <a:moveTo>
                    <a:pt x="2054591" y="2720301"/>
                  </a:moveTo>
                  <a:lnTo>
                    <a:pt x="2039564" y="2727532"/>
                  </a:lnTo>
                  <a:lnTo>
                    <a:pt x="2007597" y="2741942"/>
                  </a:lnTo>
                  <a:lnTo>
                    <a:pt x="2014327" y="2757976"/>
                  </a:lnTo>
                  <a:lnTo>
                    <a:pt x="2014907" y="2757738"/>
                  </a:lnTo>
                  <a:lnTo>
                    <a:pt x="2047106" y="2743212"/>
                  </a:lnTo>
                  <a:lnTo>
                    <a:pt x="2062133" y="2735975"/>
                  </a:lnTo>
                  <a:lnTo>
                    <a:pt x="2054591" y="2720301"/>
                  </a:lnTo>
                  <a:close/>
                </a:path>
                <a:path w="2879090" h="2877820">
                  <a:moveTo>
                    <a:pt x="1991527" y="2748703"/>
                  </a:moveTo>
                  <a:lnTo>
                    <a:pt x="1975630" y="2755407"/>
                  </a:lnTo>
                  <a:lnTo>
                    <a:pt x="1943315" y="2768066"/>
                  </a:lnTo>
                  <a:lnTo>
                    <a:pt x="1948769" y="2784557"/>
                  </a:lnTo>
                  <a:lnTo>
                    <a:pt x="1949639" y="2784267"/>
                  </a:lnTo>
                  <a:lnTo>
                    <a:pt x="1982418" y="2771435"/>
                  </a:lnTo>
                  <a:lnTo>
                    <a:pt x="1998315" y="2764731"/>
                  </a:lnTo>
                  <a:lnTo>
                    <a:pt x="1991527" y="2748703"/>
                  </a:lnTo>
                  <a:close/>
                </a:path>
                <a:path w="2879090" h="2877820">
                  <a:moveTo>
                    <a:pt x="1927129" y="2773963"/>
                  </a:moveTo>
                  <a:lnTo>
                    <a:pt x="1910710" y="2779953"/>
                  </a:lnTo>
                  <a:lnTo>
                    <a:pt x="1877989" y="2790994"/>
                  </a:lnTo>
                  <a:lnTo>
                    <a:pt x="1883558" y="2807480"/>
                  </a:lnTo>
                  <a:lnTo>
                    <a:pt x="1916686" y="2796294"/>
                  </a:lnTo>
                  <a:lnTo>
                    <a:pt x="1933104" y="2790304"/>
                  </a:lnTo>
                  <a:lnTo>
                    <a:pt x="1927129" y="2773963"/>
                  </a:lnTo>
                  <a:close/>
                </a:path>
                <a:path w="2879090" h="2877820">
                  <a:moveTo>
                    <a:pt x="1861570" y="2796068"/>
                  </a:moveTo>
                  <a:lnTo>
                    <a:pt x="1844977" y="2801212"/>
                  </a:lnTo>
                  <a:lnTo>
                    <a:pt x="1811792" y="2810640"/>
                  </a:lnTo>
                  <a:lnTo>
                    <a:pt x="1816201" y="2827467"/>
                  </a:lnTo>
                  <a:lnTo>
                    <a:pt x="1816607" y="2827370"/>
                  </a:lnTo>
                  <a:lnTo>
                    <a:pt x="1850083" y="2817831"/>
                  </a:lnTo>
                  <a:lnTo>
                    <a:pt x="1866734" y="2812687"/>
                  </a:lnTo>
                  <a:lnTo>
                    <a:pt x="1861570" y="2796068"/>
                  </a:lnTo>
                  <a:close/>
                </a:path>
                <a:path w="2879090" h="2877820">
                  <a:moveTo>
                    <a:pt x="1795025" y="2814943"/>
                  </a:moveTo>
                  <a:lnTo>
                    <a:pt x="1778491" y="2819194"/>
                  </a:lnTo>
                  <a:lnTo>
                    <a:pt x="1745015" y="2826972"/>
                  </a:lnTo>
                  <a:lnTo>
                    <a:pt x="1744667" y="2827034"/>
                  </a:lnTo>
                  <a:lnTo>
                    <a:pt x="1748206" y="2844075"/>
                  </a:lnTo>
                  <a:lnTo>
                    <a:pt x="1748960" y="2843916"/>
                  </a:lnTo>
                  <a:lnTo>
                    <a:pt x="1782842" y="2836041"/>
                  </a:lnTo>
                  <a:lnTo>
                    <a:pt x="1799377" y="2831792"/>
                  </a:lnTo>
                  <a:lnTo>
                    <a:pt x="1795025" y="2814943"/>
                  </a:lnTo>
                  <a:close/>
                </a:path>
                <a:path w="2879090" h="2877820">
                  <a:moveTo>
                    <a:pt x="1727610" y="2830539"/>
                  </a:moveTo>
                  <a:lnTo>
                    <a:pt x="1711366" y="2833883"/>
                  </a:lnTo>
                  <a:lnTo>
                    <a:pt x="1677600" y="2840021"/>
                  </a:lnTo>
                  <a:lnTo>
                    <a:pt x="1676730" y="2840156"/>
                  </a:lnTo>
                  <a:lnTo>
                    <a:pt x="1679399" y="2857343"/>
                  </a:lnTo>
                  <a:lnTo>
                    <a:pt x="1680733" y="2857136"/>
                  </a:lnTo>
                  <a:lnTo>
                    <a:pt x="1714847" y="2850922"/>
                  </a:lnTo>
                  <a:lnTo>
                    <a:pt x="1731149" y="2847579"/>
                  </a:lnTo>
                  <a:lnTo>
                    <a:pt x="1727610" y="2830539"/>
                  </a:lnTo>
                  <a:close/>
                </a:path>
                <a:path w="2879090" h="2877820">
                  <a:moveTo>
                    <a:pt x="1659557" y="2842836"/>
                  </a:moveTo>
                  <a:lnTo>
                    <a:pt x="1643835" y="2845291"/>
                  </a:lnTo>
                  <a:lnTo>
                    <a:pt x="1609837" y="2849785"/>
                  </a:lnTo>
                  <a:lnTo>
                    <a:pt x="1608213" y="2849957"/>
                  </a:lnTo>
                  <a:lnTo>
                    <a:pt x="1610127" y="2867253"/>
                  </a:lnTo>
                  <a:lnTo>
                    <a:pt x="1612158" y="2867030"/>
                  </a:lnTo>
                  <a:lnTo>
                    <a:pt x="1646503" y="2862479"/>
                  </a:lnTo>
                  <a:lnTo>
                    <a:pt x="1662226" y="2860025"/>
                  </a:lnTo>
                  <a:lnTo>
                    <a:pt x="1659557" y="2842836"/>
                  </a:lnTo>
                  <a:close/>
                </a:path>
                <a:path w="2879090" h="2877820">
                  <a:moveTo>
                    <a:pt x="1590924" y="2851827"/>
                  </a:moveTo>
                  <a:lnTo>
                    <a:pt x="1575839" y="2853456"/>
                  </a:lnTo>
                  <a:lnTo>
                    <a:pt x="1541842" y="2856307"/>
                  </a:lnTo>
                  <a:lnTo>
                    <a:pt x="1539347" y="2856453"/>
                  </a:lnTo>
                  <a:lnTo>
                    <a:pt x="1540391" y="2873818"/>
                  </a:lnTo>
                  <a:lnTo>
                    <a:pt x="1543292" y="2873643"/>
                  </a:lnTo>
                  <a:lnTo>
                    <a:pt x="1577754" y="2870752"/>
                  </a:lnTo>
                  <a:lnTo>
                    <a:pt x="1592780" y="2869123"/>
                  </a:lnTo>
                  <a:lnTo>
                    <a:pt x="1590924" y="2851827"/>
                  </a:lnTo>
                  <a:close/>
                </a:path>
                <a:path w="2879090" h="2877820">
                  <a:moveTo>
                    <a:pt x="1522000" y="2857488"/>
                  </a:moveTo>
                  <a:lnTo>
                    <a:pt x="1507728" y="2858336"/>
                  </a:lnTo>
                  <a:lnTo>
                    <a:pt x="1473615" y="2859543"/>
                  </a:lnTo>
                  <a:lnTo>
                    <a:pt x="1470250" y="2859580"/>
                  </a:lnTo>
                  <a:lnTo>
                    <a:pt x="1470424" y="2876975"/>
                  </a:lnTo>
                  <a:lnTo>
                    <a:pt x="1474253" y="2876929"/>
                  </a:lnTo>
                  <a:lnTo>
                    <a:pt x="1508773" y="2875701"/>
                  </a:lnTo>
                  <a:lnTo>
                    <a:pt x="1522987" y="2874853"/>
                  </a:lnTo>
                  <a:lnTo>
                    <a:pt x="1522000" y="2857488"/>
                  </a:lnTo>
                  <a:close/>
                </a:path>
                <a:path w="2879090" h="2877820">
                  <a:moveTo>
                    <a:pt x="1401036" y="2859339"/>
                  </a:moveTo>
                  <a:lnTo>
                    <a:pt x="1400398" y="2876724"/>
                  </a:lnTo>
                  <a:lnTo>
                    <a:pt x="1405155" y="2876891"/>
                  </a:lnTo>
                  <a:lnTo>
                    <a:pt x="1439675" y="2877326"/>
                  </a:lnTo>
                  <a:lnTo>
                    <a:pt x="1453019" y="2877174"/>
                  </a:lnTo>
                  <a:lnTo>
                    <a:pt x="1452846" y="2859931"/>
                  </a:lnTo>
                  <a:lnTo>
                    <a:pt x="1439501" y="2859931"/>
                  </a:lnTo>
                  <a:lnTo>
                    <a:pt x="1405387" y="2859496"/>
                  </a:lnTo>
                  <a:lnTo>
                    <a:pt x="1401036" y="2859339"/>
                  </a:lnTo>
                  <a:close/>
                </a:path>
                <a:path w="2879090" h="2877820">
                  <a:moveTo>
                    <a:pt x="1452845" y="2859778"/>
                  </a:moveTo>
                  <a:lnTo>
                    <a:pt x="1439501" y="2859931"/>
                  </a:lnTo>
                  <a:lnTo>
                    <a:pt x="1452846" y="2859931"/>
                  </a:lnTo>
                  <a:lnTo>
                    <a:pt x="1452845" y="2859778"/>
                  </a:lnTo>
                  <a:close/>
                </a:path>
                <a:path w="2879090" h="2877820">
                  <a:moveTo>
                    <a:pt x="1331939" y="2855801"/>
                  </a:moveTo>
                  <a:lnTo>
                    <a:pt x="1330488" y="2873137"/>
                  </a:lnTo>
                  <a:lnTo>
                    <a:pt x="1336174" y="2873614"/>
                  </a:lnTo>
                  <a:lnTo>
                    <a:pt x="1370694" y="2875668"/>
                  </a:lnTo>
                  <a:lnTo>
                    <a:pt x="1382993" y="2876106"/>
                  </a:lnTo>
                  <a:lnTo>
                    <a:pt x="1383631" y="2858721"/>
                  </a:lnTo>
                  <a:lnTo>
                    <a:pt x="1371274" y="2858283"/>
                  </a:lnTo>
                  <a:lnTo>
                    <a:pt x="1337218" y="2856248"/>
                  </a:lnTo>
                  <a:lnTo>
                    <a:pt x="1331939" y="2855801"/>
                  </a:lnTo>
                  <a:close/>
                </a:path>
                <a:path w="2879090" h="2877820">
                  <a:moveTo>
                    <a:pt x="1263073" y="2848897"/>
                  </a:moveTo>
                  <a:lnTo>
                    <a:pt x="1260811" y="2866144"/>
                  </a:lnTo>
                  <a:lnTo>
                    <a:pt x="1267424" y="2867012"/>
                  </a:lnTo>
                  <a:lnTo>
                    <a:pt x="1301770" y="2870729"/>
                  </a:lnTo>
                  <a:lnTo>
                    <a:pt x="1313141" y="2871681"/>
                  </a:lnTo>
                  <a:lnTo>
                    <a:pt x="1314592" y="2854346"/>
                  </a:lnTo>
                  <a:lnTo>
                    <a:pt x="1303221" y="2853393"/>
                  </a:lnTo>
                  <a:lnTo>
                    <a:pt x="1269281" y="2849717"/>
                  </a:lnTo>
                  <a:lnTo>
                    <a:pt x="1263073" y="2848897"/>
                  </a:lnTo>
                  <a:close/>
                </a:path>
                <a:path w="2879090" h="2877820">
                  <a:moveTo>
                    <a:pt x="1194614" y="2838705"/>
                  </a:moveTo>
                  <a:lnTo>
                    <a:pt x="1191539" y="2855822"/>
                  </a:lnTo>
                  <a:lnTo>
                    <a:pt x="1198965" y="2857173"/>
                  </a:lnTo>
                  <a:lnTo>
                    <a:pt x="1233195" y="2862508"/>
                  </a:lnTo>
                  <a:lnTo>
                    <a:pt x="1243522" y="2863872"/>
                  </a:lnTo>
                  <a:lnTo>
                    <a:pt x="1245784" y="2846625"/>
                  </a:lnTo>
                  <a:lnTo>
                    <a:pt x="1235457" y="2845261"/>
                  </a:lnTo>
                  <a:lnTo>
                    <a:pt x="1201692" y="2839985"/>
                  </a:lnTo>
                  <a:lnTo>
                    <a:pt x="1194614" y="2838705"/>
                  </a:lnTo>
                  <a:close/>
                </a:path>
                <a:path w="2879090" h="2877820">
                  <a:moveTo>
                    <a:pt x="1126735" y="2825202"/>
                  </a:moveTo>
                  <a:lnTo>
                    <a:pt x="1122848" y="2842152"/>
                  </a:lnTo>
                  <a:lnTo>
                    <a:pt x="1131086" y="2844051"/>
                  </a:lnTo>
                  <a:lnTo>
                    <a:pt x="1164968" y="2851004"/>
                  </a:lnTo>
                  <a:lnTo>
                    <a:pt x="1174424" y="2852715"/>
                  </a:lnTo>
                  <a:lnTo>
                    <a:pt x="1177499" y="2835599"/>
                  </a:lnTo>
                  <a:lnTo>
                    <a:pt x="1168100" y="2833888"/>
                  </a:lnTo>
                  <a:lnTo>
                    <a:pt x="1134567" y="2827011"/>
                  </a:lnTo>
                  <a:lnTo>
                    <a:pt x="1126735" y="2825202"/>
                  </a:lnTo>
                  <a:close/>
                </a:path>
                <a:path w="2879090" h="2877820">
                  <a:moveTo>
                    <a:pt x="1059668" y="2808408"/>
                  </a:moveTo>
                  <a:lnTo>
                    <a:pt x="1054911" y="2825147"/>
                  </a:lnTo>
                  <a:lnTo>
                    <a:pt x="1063729" y="2827647"/>
                  </a:lnTo>
                  <a:lnTo>
                    <a:pt x="1097320" y="2836265"/>
                  </a:lnTo>
                  <a:lnTo>
                    <a:pt x="1105907" y="2838239"/>
                  </a:lnTo>
                  <a:lnTo>
                    <a:pt x="1109794" y="2821289"/>
                  </a:lnTo>
                  <a:lnTo>
                    <a:pt x="1101266" y="2819315"/>
                  </a:lnTo>
                  <a:lnTo>
                    <a:pt x="1068080" y="2810797"/>
                  </a:lnTo>
                  <a:lnTo>
                    <a:pt x="1059668" y="2808408"/>
                  </a:lnTo>
                  <a:close/>
                </a:path>
                <a:path w="2879090" h="2877820">
                  <a:moveTo>
                    <a:pt x="993413" y="2788379"/>
                  </a:moveTo>
                  <a:lnTo>
                    <a:pt x="987902" y="2804876"/>
                  </a:lnTo>
                  <a:lnTo>
                    <a:pt x="997126" y="2807961"/>
                  </a:lnTo>
                  <a:lnTo>
                    <a:pt x="1030370" y="2818196"/>
                  </a:lnTo>
                  <a:lnTo>
                    <a:pt x="1038144" y="2820408"/>
                  </a:lnTo>
                  <a:lnTo>
                    <a:pt x="1042901" y="2803670"/>
                  </a:lnTo>
                  <a:lnTo>
                    <a:pt x="1035069" y="2801461"/>
                  </a:lnTo>
                  <a:lnTo>
                    <a:pt x="1002232" y="2791342"/>
                  </a:lnTo>
                  <a:lnTo>
                    <a:pt x="993413" y="2788379"/>
                  </a:lnTo>
                  <a:close/>
                </a:path>
                <a:path w="2879090" h="2877820">
                  <a:moveTo>
                    <a:pt x="928261" y="2765184"/>
                  </a:moveTo>
                  <a:lnTo>
                    <a:pt x="921879" y="2781391"/>
                  </a:lnTo>
                  <a:lnTo>
                    <a:pt x="931394" y="2785085"/>
                  </a:lnTo>
                  <a:lnTo>
                    <a:pt x="964173" y="2796938"/>
                  </a:lnTo>
                  <a:lnTo>
                    <a:pt x="971367" y="2799356"/>
                  </a:lnTo>
                  <a:lnTo>
                    <a:pt x="976937" y="2782858"/>
                  </a:lnTo>
                  <a:lnTo>
                    <a:pt x="969684" y="2780440"/>
                  </a:lnTo>
                  <a:lnTo>
                    <a:pt x="937311" y="2768727"/>
                  </a:lnTo>
                  <a:lnTo>
                    <a:pt x="928261" y="2765184"/>
                  </a:lnTo>
                  <a:close/>
                </a:path>
                <a:path w="2879090" h="2877820">
                  <a:moveTo>
                    <a:pt x="864269" y="2738817"/>
                  </a:moveTo>
                  <a:lnTo>
                    <a:pt x="857191" y="2754694"/>
                  </a:lnTo>
                  <a:lnTo>
                    <a:pt x="866647" y="2758921"/>
                  </a:lnTo>
                  <a:lnTo>
                    <a:pt x="898905" y="2772397"/>
                  </a:lnTo>
                  <a:lnTo>
                    <a:pt x="905692" y="2775053"/>
                  </a:lnTo>
                  <a:lnTo>
                    <a:pt x="912016" y="2758851"/>
                  </a:lnTo>
                  <a:lnTo>
                    <a:pt x="905228" y="2756190"/>
                  </a:lnTo>
                  <a:lnTo>
                    <a:pt x="873319" y="2742870"/>
                  </a:lnTo>
                  <a:lnTo>
                    <a:pt x="864269" y="2738817"/>
                  </a:lnTo>
                  <a:close/>
                </a:path>
                <a:path w="2879090" h="2877820">
                  <a:moveTo>
                    <a:pt x="801727" y="2709312"/>
                  </a:moveTo>
                  <a:lnTo>
                    <a:pt x="793837" y="2724824"/>
                  </a:lnTo>
                  <a:lnTo>
                    <a:pt x="803003" y="2729475"/>
                  </a:lnTo>
                  <a:lnTo>
                    <a:pt x="834680" y="2744615"/>
                  </a:lnTo>
                  <a:lnTo>
                    <a:pt x="841294" y="2747578"/>
                  </a:lnTo>
                  <a:lnTo>
                    <a:pt x="848372" y="2731701"/>
                  </a:lnTo>
                  <a:lnTo>
                    <a:pt x="841758" y="2728738"/>
                  </a:lnTo>
                  <a:lnTo>
                    <a:pt x="810488" y="2713783"/>
                  </a:lnTo>
                  <a:lnTo>
                    <a:pt x="801727" y="2709312"/>
                  </a:lnTo>
                  <a:close/>
                </a:path>
                <a:path w="2879090" h="2877820">
                  <a:moveTo>
                    <a:pt x="740636" y="2676833"/>
                  </a:moveTo>
                  <a:lnTo>
                    <a:pt x="731991" y="2691933"/>
                  </a:lnTo>
                  <a:lnTo>
                    <a:pt x="740578" y="2696839"/>
                  </a:lnTo>
                  <a:lnTo>
                    <a:pt x="771617" y="2713551"/>
                  </a:lnTo>
                  <a:lnTo>
                    <a:pt x="778289" y="2716949"/>
                  </a:lnTo>
                  <a:lnTo>
                    <a:pt x="786179" y="2701437"/>
                  </a:lnTo>
                  <a:lnTo>
                    <a:pt x="779507" y="2698039"/>
                  </a:lnTo>
                  <a:lnTo>
                    <a:pt x="748816" y="2681524"/>
                  </a:lnTo>
                  <a:lnTo>
                    <a:pt x="740636" y="2676833"/>
                  </a:lnTo>
                  <a:close/>
                </a:path>
                <a:path w="2879090" h="2877820">
                  <a:moveTo>
                    <a:pt x="681227" y="2641397"/>
                  </a:moveTo>
                  <a:lnTo>
                    <a:pt x="671886" y="2656056"/>
                  </a:lnTo>
                  <a:lnTo>
                    <a:pt x="679545" y="2660968"/>
                  </a:lnTo>
                  <a:lnTo>
                    <a:pt x="709887" y="2679292"/>
                  </a:lnTo>
                  <a:lnTo>
                    <a:pt x="716907" y="2683299"/>
                  </a:lnTo>
                  <a:lnTo>
                    <a:pt x="725552" y="2668199"/>
                  </a:lnTo>
                  <a:lnTo>
                    <a:pt x="718532" y="2664192"/>
                  </a:lnTo>
                  <a:lnTo>
                    <a:pt x="688537" y="2646076"/>
                  </a:lnTo>
                  <a:lnTo>
                    <a:pt x="681227" y="2641397"/>
                  </a:lnTo>
                  <a:close/>
                </a:path>
                <a:path w="2879090" h="2877820">
                  <a:moveTo>
                    <a:pt x="623675" y="2603096"/>
                  </a:moveTo>
                  <a:lnTo>
                    <a:pt x="613522" y="2617256"/>
                  </a:lnTo>
                  <a:lnTo>
                    <a:pt x="620078" y="2621890"/>
                  </a:lnTo>
                  <a:lnTo>
                    <a:pt x="649608" y="2641843"/>
                  </a:lnTo>
                  <a:lnTo>
                    <a:pt x="657208" y="2646691"/>
                  </a:lnTo>
                  <a:lnTo>
                    <a:pt x="666549" y="2632032"/>
                  </a:lnTo>
                  <a:lnTo>
                    <a:pt x="658949" y="2627184"/>
                  </a:lnTo>
                  <a:lnTo>
                    <a:pt x="629767" y="2607474"/>
                  </a:lnTo>
                  <a:lnTo>
                    <a:pt x="623675" y="2603096"/>
                  </a:lnTo>
                  <a:close/>
                </a:path>
                <a:path w="2879090" h="2877820">
                  <a:moveTo>
                    <a:pt x="568008" y="2562011"/>
                  </a:moveTo>
                  <a:lnTo>
                    <a:pt x="557211" y="2575656"/>
                  </a:lnTo>
                  <a:lnTo>
                    <a:pt x="562131" y="2579541"/>
                  </a:lnTo>
                  <a:lnTo>
                    <a:pt x="590896" y="2601107"/>
                  </a:lnTo>
                  <a:lnTo>
                    <a:pt x="599366" y="2607155"/>
                  </a:lnTo>
                  <a:lnTo>
                    <a:pt x="609461" y="2592994"/>
                  </a:lnTo>
                  <a:lnTo>
                    <a:pt x="600990" y="2586946"/>
                  </a:lnTo>
                  <a:lnTo>
                    <a:pt x="572580" y="2565630"/>
                  </a:lnTo>
                  <a:lnTo>
                    <a:pt x="568008" y="2562011"/>
                  </a:lnTo>
                  <a:close/>
                </a:path>
                <a:path w="2879090" h="2877820">
                  <a:moveTo>
                    <a:pt x="514418" y="2518283"/>
                  </a:moveTo>
                  <a:lnTo>
                    <a:pt x="502954" y="2531370"/>
                  </a:lnTo>
                  <a:lnTo>
                    <a:pt x="506006" y="2534044"/>
                  </a:lnTo>
                  <a:lnTo>
                    <a:pt x="533848" y="2557181"/>
                  </a:lnTo>
                  <a:lnTo>
                    <a:pt x="543560" y="2564858"/>
                  </a:lnTo>
                  <a:lnTo>
                    <a:pt x="554357" y="2551220"/>
                  </a:lnTo>
                  <a:lnTo>
                    <a:pt x="544645" y="2543536"/>
                  </a:lnTo>
                  <a:lnTo>
                    <a:pt x="517139" y="2520666"/>
                  </a:lnTo>
                  <a:lnTo>
                    <a:pt x="514418" y="2518283"/>
                  </a:lnTo>
                  <a:close/>
                </a:path>
                <a:path w="2879090" h="2877820">
                  <a:moveTo>
                    <a:pt x="463016" y="2472026"/>
                  </a:moveTo>
                  <a:lnTo>
                    <a:pt x="450896" y="2484510"/>
                  </a:lnTo>
                  <a:lnTo>
                    <a:pt x="451720" y="2485299"/>
                  </a:lnTo>
                  <a:lnTo>
                    <a:pt x="478599" y="2510066"/>
                  </a:lnTo>
                  <a:lnTo>
                    <a:pt x="489860" y="2519912"/>
                  </a:lnTo>
                  <a:lnTo>
                    <a:pt x="501324" y="2506824"/>
                  </a:lnTo>
                  <a:lnTo>
                    <a:pt x="490063" y="2496978"/>
                  </a:lnTo>
                  <a:lnTo>
                    <a:pt x="463515" y="2472513"/>
                  </a:lnTo>
                  <a:lnTo>
                    <a:pt x="463016" y="2472026"/>
                  </a:lnTo>
                  <a:close/>
                </a:path>
                <a:path w="2879090" h="2877820">
                  <a:moveTo>
                    <a:pt x="413806" y="2423119"/>
                  </a:moveTo>
                  <a:lnTo>
                    <a:pt x="401379" y="2435296"/>
                  </a:lnTo>
                  <a:lnTo>
                    <a:pt x="425363" y="2459750"/>
                  </a:lnTo>
                  <a:lnTo>
                    <a:pt x="438405" y="2472397"/>
                  </a:lnTo>
                  <a:lnTo>
                    <a:pt x="450525" y="2459912"/>
                  </a:lnTo>
                  <a:lnTo>
                    <a:pt x="437483" y="2447265"/>
                  </a:lnTo>
                  <a:lnTo>
                    <a:pt x="413806" y="2423119"/>
                  </a:lnTo>
                  <a:close/>
                </a:path>
                <a:path w="2879090" h="2877820">
                  <a:moveTo>
                    <a:pt x="367138" y="2372083"/>
                  </a:moveTo>
                  <a:lnTo>
                    <a:pt x="354113" y="2383623"/>
                  </a:lnTo>
                  <a:lnTo>
                    <a:pt x="374146" y="2406203"/>
                  </a:lnTo>
                  <a:lnTo>
                    <a:pt x="389312" y="2422457"/>
                  </a:lnTo>
                  <a:lnTo>
                    <a:pt x="402041" y="2410593"/>
                  </a:lnTo>
                  <a:lnTo>
                    <a:pt x="386881" y="2394345"/>
                  </a:lnTo>
                  <a:lnTo>
                    <a:pt x="367138" y="2372083"/>
                  </a:lnTo>
                  <a:close/>
                </a:path>
                <a:path w="2879090" h="2877820">
                  <a:moveTo>
                    <a:pt x="322988" y="2318862"/>
                  </a:moveTo>
                  <a:lnTo>
                    <a:pt x="309389" y="2329723"/>
                  </a:lnTo>
                  <a:lnTo>
                    <a:pt x="325726" y="2350158"/>
                  </a:lnTo>
                  <a:lnTo>
                    <a:pt x="342626" y="2370251"/>
                  </a:lnTo>
                  <a:lnTo>
                    <a:pt x="355947" y="2359059"/>
                  </a:lnTo>
                  <a:lnTo>
                    <a:pt x="339052" y="2338966"/>
                  </a:lnTo>
                  <a:lnTo>
                    <a:pt x="322988" y="2318862"/>
                  </a:lnTo>
                  <a:close/>
                </a:path>
                <a:path w="2879090" h="2877820">
                  <a:moveTo>
                    <a:pt x="281407" y="2263617"/>
                  </a:moveTo>
                  <a:lnTo>
                    <a:pt x="267286" y="2273765"/>
                  </a:lnTo>
                  <a:lnTo>
                    <a:pt x="280682" y="2292379"/>
                  </a:lnTo>
                  <a:lnTo>
                    <a:pt x="298528" y="2315858"/>
                  </a:lnTo>
                  <a:lnTo>
                    <a:pt x="312388" y="2305339"/>
                  </a:lnTo>
                  <a:lnTo>
                    <a:pt x="294548" y="2281825"/>
                  </a:lnTo>
                  <a:lnTo>
                    <a:pt x="281407" y="2263617"/>
                  </a:lnTo>
                  <a:close/>
                </a:path>
                <a:path w="2879090" h="2877820">
                  <a:moveTo>
                    <a:pt x="242583" y="2206383"/>
                  </a:moveTo>
                  <a:lnTo>
                    <a:pt x="227963" y="2215835"/>
                  </a:lnTo>
                  <a:lnTo>
                    <a:pt x="238997" y="2232883"/>
                  </a:lnTo>
                  <a:lnTo>
                    <a:pt x="257069" y="2259384"/>
                  </a:lnTo>
                  <a:lnTo>
                    <a:pt x="271452" y="2249642"/>
                  </a:lnTo>
                  <a:lnTo>
                    <a:pt x="253385" y="2223083"/>
                  </a:lnTo>
                  <a:lnTo>
                    <a:pt x="242583" y="2206383"/>
                  </a:lnTo>
                  <a:close/>
                </a:path>
                <a:path w="2879090" h="2877820">
                  <a:moveTo>
                    <a:pt x="206589" y="2147351"/>
                  </a:moveTo>
                  <a:lnTo>
                    <a:pt x="191511" y="2156049"/>
                  </a:lnTo>
                  <a:lnTo>
                    <a:pt x="200689" y="2171938"/>
                  </a:lnTo>
                  <a:lnTo>
                    <a:pt x="218436" y="2200990"/>
                  </a:lnTo>
                  <a:lnTo>
                    <a:pt x="233294" y="2191944"/>
                  </a:lnTo>
                  <a:lnTo>
                    <a:pt x="215547" y="2162892"/>
                  </a:lnTo>
                  <a:lnTo>
                    <a:pt x="206589" y="2147351"/>
                  </a:lnTo>
                  <a:close/>
                </a:path>
                <a:path w="2879090" h="2877820">
                  <a:moveTo>
                    <a:pt x="173514" y="2086638"/>
                  </a:moveTo>
                  <a:lnTo>
                    <a:pt x="158018" y="2094582"/>
                  </a:lnTo>
                  <a:lnTo>
                    <a:pt x="165752" y="2109659"/>
                  </a:lnTo>
                  <a:lnTo>
                    <a:pt x="182721" y="2140798"/>
                  </a:lnTo>
                  <a:lnTo>
                    <a:pt x="198003" y="2132448"/>
                  </a:lnTo>
                  <a:lnTo>
                    <a:pt x="181039" y="2101309"/>
                  </a:lnTo>
                  <a:lnTo>
                    <a:pt x="173514" y="2086638"/>
                  </a:lnTo>
                  <a:close/>
                </a:path>
                <a:path w="2879090" h="2877820">
                  <a:moveTo>
                    <a:pt x="143468" y="2024359"/>
                  </a:moveTo>
                  <a:lnTo>
                    <a:pt x="127600" y="2031491"/>
                  </a:lnTo>
                  <a:lnTo>
                    <a:pt x="134179" y="2046046"/>
                  </a:lnTo>
                  <a:lnTo>
                    <a:pt x="149548" y="2077997"/>
                  </a:lnTo>
                  <a:lnTo>
                    <a:pt x="150093" y="2079041"/>
                  </a:lnTo>
                  <a:lnTo>
                    <a:pt x="165583" y="2071155"/>
                  </a:lnTo>
                  <a:lnTo>
                    <a:pt x="165044" y="2070111"/>
                  </a:lnTo>
                  <a:lnTo>
                    <a:pt x="149867" y="2038508"/>
                  </a:lnTo>
                  <a:lnTo>
                    <a:pt x="143468" y="2024359"/>
                  </a:lnTo>
                  <a:close/>
                </a:path>
                <a:path w="2879090" h="2877820">
                  <a:moveTo>
                    <a:pt x="116484" y="1960688"/>
                  </a:moveTo>
                  <a:lnTo>
                    <a:pt x="100286" y="1967009"/>
                  </a:lnTo>
                  <a:lnTo>
                    <a:pt x="105937" y="1981390"/>
                  </a:lnTo>
                  <a:lnTo>
                    <a:pt x="119646" y="2013863"/>
                  </a:lnTo>
                  <a:lnTo>
                    <a:pt x="120447" y="2015660"/>
                  </a:lnTo>
                  <a:lnTo>
                    <a:pt x="136308" y="2008470"/>
                  </a:lnTo>
                  <a:lnTo>
                    <a:pt x="135508" y="2006730"/>
                  </a:lnTo>
                  <a:lnTo>
                    <a:pt x="121978" y="1974663"/>
                  </a:lnTo>
                  <a:lnTo>
                    <a:pt x="116484" y="1960688"/>
                  </a:lnTo>
                  <a:close/>
                </a:path>
                <a:path w="2879090" h="2877820">
                  <a:moveTo>
                    <a:pt x="92686" y="1895741"/>
                  </a:moveTo>
                  <a:lnTo>
                    <a:pt x="76198" y="1901308"/>
                  </a:lnTo>
                  <a:lnTo>
                    <a:pt x="81065" y="1915689"/>
                  </a:lnTo>
                  <a:lnTo>
                    <a:pt x="93063" y="1948684"/>
                  </a:lnTo>
                  <a:lnTo>
                    <a:pt x="93922" y="1950830"/>
                  </a:lnTo>
                  <a:lnTo>
                    <a:pt x="110120" y="1944509"/>
                  </a:lnTo>
                  <a:lnTo>
                    <a:pt x="109267" y="1942306"/>
                  </a:lnTo>
                  <a:lnTo>
                    <a:pt x="97420" y="1909774"/>
                  </a:lnTo>
                  <a:lnTo>
                    <a:pt x="92686" y="1895741"/>
                  </a:lnTo>
                  <a:close/>
                </a:path>
                <a:path w="2879090" h="2877820">
                  <a:moveTo>
                    <a:pt x="72061" y="1829751"/>
                  </a:moveTo>
                  <a:lnTo>
                    <a:pt x="55315" y="1834506"/>
                  </a:lnTo>
                  <a:lnTo>
                    <a:pt x="59483" y="1849177"/>
                  </a:lnTo>
                  <a:lnTo>
                    <a:pt x="69856" y="1882578"/>
                  </a:lnTo>
                  <a:lnTo>
                    <a:pt x="70628" y="1884840"/>
                  </a:lnTo>
                  <a:lnTo>
                    <a:pt x="87116" y="1879273"/>
                  </a:lnTo>
                  <a:lnTo>
                    <a:pt x="86350" y="1877011"/>
                  </a:lnTo>
                  <a:lnTo>
                    <a:pt x="76099" y="1844016"/>
                  </a:lnTo>
                  <a:lnTo>
                    <a:pt x="72061" y="1829751"/>
                  </a:lnTo>
                  <a:close/>
                </a:path>
                <a:path w="2879090" h="2877820">
                  <a:moveTo>
                    <a:pt x="54703" y="1762833"/>
                  </a:moveTo>
                  <a:lnTo>
                    <a:pt x="37746" y="1766718"/>
                  </a:lnTo>
                  <a:lnTo>
                    <a:pt x="41264" y="1781911"/>
                  </a:lnTo>
                  <a:lnTo>
                    <a:pt x="49976" y="1815660"/>
                  </a:lnTo>
                  <a:lnTo>
                    <a:pt x="50571" y="1817748"/>
                  </a:lnTo>
                  <a:lnTo>
                    <a:pt x="67315" y="1812993"/>
                  </a:lnTo>
                  <a:lnTo>
                    <a:pt x="66724" y="1810905"/>
                  </a:lnTo>
                  <a:lnTo>
                    <a:pt x="58114" y="1777562"/>
                  </a:lnTo>
                  <a:lnTo>
                    <a:pt x="54703" y="1762833"/>
                  </a:lnTo>
                  <a:close/>
                </a:path>
                <a:path w="2879090" h="2877820">
                  <a:moveTo>
                    <a:pt x="40637" y="1695103"/>
                  </a:moveTo>
                  <a:lnTo>
                    <a:pt x="23510" y="1698176"/>
                  </a:lnTo>
                  <a:lnTo>
                    <a:pt x="26374" y="1714007"/>
                  </a:lnTo>
                  <a:lnTo>
                    <a:pt x="33423" y="1748046"/>
                  </a:lnTo>
                  <a:lnTo>
                    <a:pt x="33824" y="1749786"/>
                  </a:lnTo>
                  <a:lnTo>
                    <a:pt x="50781" y="1745843"/>
                  </a:lnTo>
                  <a:lnTo>
                    <a:pt x="50380" y="1744103"/>
                  </a:lnTo>
                  <a:lnTo>
                    <a:pt x="43418" y="1710470"/>
                  </a:lnTo>
                  <a:lnTo>
                    <a:pt x="40637" y="1695103"/>
                  </a:lnTo>
                  <a:close/>
                </a:path>
                <a:path w="2879090" h="2877820">
                  <a:moveTo>
                    <a:pt x="29884" y="1626793"/>
                  </a:moveTo>
                  <a:lnTo>
                    <a:pt x="12627" y="1629055"/>
                  </a:lnTo>
                  <a:lnTo>
                    <a:pt x="14812" y="1645639"/>
                  </a:lnTo>
                  <a:lnTo>
                    <a:pt x="20197" y="1679852"/>
                  </a:lnTo>
                  <a:lnTo>
                    <a:pt x="20414" y="1681070"/>
                  </a:lnTo>
                  <a:lnTo>
                    <a:pt x="37541" y="1677997"/>
                  </a:lnTo>
                  <a:lnTo>
                    <a:pt x="37324" y="1676779"/>
                  </a:lnTo>
                  <a:lnTo>
                    <a:pt x="32005" y="1642972"/>
                  </a:lnTo>
                  <a:lnTo>
                    <a:pt x="29884" y="1626793"/>
                  </a:lnTo>
                  <a:close/>
                </a:path>
                <a:path w="2879090" h="2877820">
                  <a:moveTo>
                    <a:pt x="22453" y="1558020"/>
                  </a:moveTo>
                  <a:lnTo>
                    <a:pt x="5109" y="1559469"/>
                  </a:lnTo>
                  <a:lnTo>
                    <a:pt x="6576" y="1576924"/>
                  </a:lnTo>
                  <a:lnTo>
                    <a:pt x="10298" y="1611311"/>
                  </a:lnTo>
                  <a:lnTo>
                    <a:pt x="10363" y="1611774"/>
                  </a:lnTo>
                  <a:lnTo>
                    <a:pt x="27620" y="1609513"/>
                  </a:lnTo>
                  <a:lnTo>
                    <a:pt x="27555" y="1609049"/>
                  </a:lnTo>
                  <a:lnTo>
                    <a:pt x="23880" y="1575068"/>
                  </a:lnTo>
                  <a:lnTo>
                    <a:pt x="22453" y="1558020"/>
                  </a:lnTo>
                  <a:close/>
                </a:path>
                <a:path w="2879090" h="2877820">
                  <a:moveTo>
                    <a:pt x="18362" y="1488956"/>
                  </a:moveTo>
                  <a:lnTo>
                    <a:pt x="968" y="1489594"/>
                  </a:lnTo>
                  <a:lnTo>
                    <a:pt x="1624" y="1508034"/>
                  </a:lnTo>
                  <a:lnTo>
                    <a:pt x="3648" y="1541899"/>
                  </a:lnTo>
                  <a:lnTo>
                    <a:pt x="21022" y="1540913"/>
                  </a:lnTo>
                  <a:lnTo>
                    <a:pt x="18998" y="1506990"/>
                  </a:lnTo>
                  <a:lnTo>
                    <a:pt x="18362" y="1488956"/>
                  </a:lnTo>
                  <a:close/>
                </a:path>
                <a:path w="2879090" h="2877820">
                  <a:moveTo>
                    <a:pt x="218" y="1419602"/>
                  </a:moveTo>
                  <a:lnTo>
                    <a:pt x="0" y="1438970"/>
                  </a:lnTo>
                  <a:lnTo>
                    <a:pt x="376" y="1472023"/>
                  </a:lnTo>
                  <a:lnTo>
                    <a:pt x="17780" y="1471792"/>
                  </a:lnTo>
                  <a:lnTo>
                    <a:pt x="17403" y="1438738"/>
                  </a:lnTo>
                  <a:lnTo>
                    <a:pt x="17622" y="1419834"/>
                  </a:lnTo>
                  <a:lnTo>
                    <a:pt x="218" y="1419602"/>
                  </a:lnTo>
                  <a:close/>
                </a:path>
                <a:path w="2879090" h="2877820">
                  <a:moveTo>
                    <a:pt x="2867" y="1349669"/>
                  </a:moveTo>
                  <a:lnTo>
                    <a:pt x="1658" y="1369965"/>
                  </a:lnTo>
                  <a:lnTo>
                    <a:pt x="478" y="1401974"/>
                  </a:lnTo>
                  <a:lnTo>
                    <a:pt x="17871" y="1402612"/>
                  </a:lnTo>
                  <a:lnTo>
                    <a:pt x="19051" y="1370603"/>
                  </a:lnTo>
                  <a:lnTo>
                    <a:pt x="20241" y="1350713"/>
                  </a:lnTo>
                  <a:lnTo>
                    <a:pt x="2867" y="1349669"/>
                  </a:lnTo>
                  <a:close/>
                </a:path>
                <a:path w="2879090" h="2877820">
                  <a:moveTo>
                    <a:pt x="8862" y="1279967"/>
                  </a:moveTo>
                  <a:lnTo>
                    <a:pt x="6600" y="1301075"/>
                  </a:lnTo>
                  <a:lnTo>
                    <a:pt x="3995" y="1332099"/>
                  </a:lnTo>
                  <a:lnTo>
                    <a:pt x="21339" y="1333548"/>
                  </a:lnTo>
                  <a:lnTo>
                    <a:pt x="23943" y="1302525"/>
                  </a:lnTo>
                  <a:lnTo>
                    <a:pt x="26168" y="1281765"/>
                  </a:lnTo>
                  <a:lnTo>
                    <a:pt x="8862" y="1279967"/>
                  </a:lnTo>
                  <a:close/>
                </a:path>
                <a:path w="2879090" h="2877820">
                  <a:moveTo>
                    <a:pt x="18253" y="1210556"/>
                  </a:moveTo>
                  <a:lnTo>
                    <a:pt x="14826" y="1232533"/>
                  </a:lnTo>
                  <a:lnTo>
                    <a:pt x="10846" y="1262455"/>
                  </a:lnTo>
                  <a:lnTo>
                    <a:pt x="28099" y="1264717"/>
                  </a:lnTo>
                  <a:lnTo>
                    <a:pt x="32078" y="1234795"/>
                  </a:lnTo>
                  <a:lnTo>
                    <a:pt x="35450" y="1213281"/>
                  </a:lnTo>
                  <a:lnTo>
                    <a:pt x="18253" y="1210556"/>
                  </a:lnTo>
                  <a:close/>
                </a:path>
                <a:path w="2879090" h="2877820">
                  <a:moveTo>
                    <a:pt x="30965" y="1141724"/>
                  </a:moveTo>
                  <a:lnTo>
                    <a:pt x="26288" y="1164397"/>
                  </a:lnTo>
                  <a:lnTo>
                    <a:pt x="21089" y="1193217"/>
                  </a:lnTo>
                  <a:lnTo>
                    <a:pt x="38218" y="1196291"/>
                  </a:lnTo>
                  <a:lnTo>
                    <a:pt x="43417" y="1167471"/>
                  </a:lnTo>
                  <a:lnTo>
                    <a:pt x="48010" y="1145261"/>
                  </a:lnTo>
                  <a:lnTo>
                    <a:pt x="30965" y="1141724"/>
                  </a:lnTo>
                  <a:close/>
                </a:path>
                <a:path w="2879090" h="2877820">
                  <a:moveTo>
                    <a:pt x="47025" y="1073588"/>
                  </a:moveTo>
                  <a:lnTo>
                    <a:pt x="41080" y="1096783"/>
                  </a:lnTo>
                  <a:lnTo>
                    <a:pt x="34665" y="1124560"/>
                  </a:lnTo>
                  <a:lnTo>
                    <a:pt x="51624" y="1128445"/>
                  </a:lnTo>
                  <a:lnTo>
                    <a:pt x="58038" y="1100669"/>
                  </a:lnTo>
                  <a:lnTo>
                    <a:pt x="63881" y="1077937"/>
                  </a:lnTo>
                  <a:lnTo>
                    <a:pt x="47025" y="1073588"/>
                  </a:lnTo>
                  <a:close/>
                </a:path>
                <a:path w="2879090" h="2877820">
                  <a:moveTo>
                    <a:pt x="66346" y="1006322"/>
                  </a:moveTo>
                  <a:lnTo>
                    <a:pt x="59112" y="1029807"/>
                  </a:lnTo>
                  <a:lnTo>
                    <a:pt x="51557" y="1056598"/>
                  </a:lnTo>
                  <a:lnTo>
                    <a:pt x="68307" y="1061353"/>
                  </a:lnTo>
                  <a:lnTo>
                    <a:pt x="75861" y="1034562"/>
                  </a:lnTo>
                  <a:lnTo>
                    <a:pt x="82980" y="1011483"/>
                  </a:lnTo>
                  <a:lnTo>
                    <a:pt x="66346" y="1006322"/>
                  </a:lnTo>
                  <a:close/>
                </a:path>
                <a:path w="2879090" h="2877820">
                  <a:moveTo>
                    <a:pt x="88950" y="940100"/>
                  </a:moveTo>
                  <a:lnTo>
                    <a:pt x="80427" y="963643"/>
                  </a:lnTo>
                  <a:lnTo>
                    <a:pt x="71713" y="989564"/>
                  </a:lnTo>
                  <a:lnTo>
                    <a:pt x="88213" y="995131"/>
                  </a:lnTo>
                  <a:lnTo>
                    <a:pt x="96927" y="969210"/>
                  </a:lnTo>
                  <a:lnTo>
                    <a:pt x="105316" y="946015"/>
                  </a:lnTo>
                  <a:lnTo>
                    <a:pt x="88950" y="940100"/>
                  </a:lnTo>
                  <a:close/>
                </a:path>
                <a:path w="2879090" h="2877820">
                  <a:moveTo>
                    <a:pt x="114761" y="875038"/>
                  </a:moveTo>
                  <a:lnTo>
                    <a:pt x="104980" y="898407"/>
                  </a:lnTo>
                  <a:lnTo>
                    <a:pt x="95134" y="923573"/>
                  </a:lnTo>
                  <a:lnTo>
                    <a:pt x="111344" y="929952"/>
                  </a:lnTo>
                  <a:lnTo>
                    <a:pt x="121195" y="904727"/>
                  </a:lnTo>
                  <a:lnTo>
                    <a:pt x="130820" y="881706"/>
                  </a:lnTo>
                  <a:lnTo>
                    <a:pt x="114761" y="875038"/>
                  </a:lnTo>
                  <a:close/>
                </a:path>
                <a:path w="2879090" h="2877820">
                  <a:moveTo>
                    <a:pt x="143752" y="811309"/>
                  </a:moveTo>
                  <a:lnTo>
                    <a:pt x="132775" y="834214"/>
                  </a:lnTo>
                  <a:lnTo>
                    <a:pt x="121740" y="858859"/>
                  </a:lnTo>
                  <a:lnTo>
                    <a:pt x="137625" y="865933"/>
                  </a:lnTo>
                  <a:lnTo>
                    <a:pt x="148660" y="841347"/>
                  </a:lnTo>
                  <a:lnTo>
                    <a:pt x="159451" y="818789"/>
                  </a:lnTo>
                  <a:lnTo>
                    <a:pt x="143752" y="811309"/>
                  </a:lnTo>
                  <a:close/>
                </a:path>
                <a:path w="2879090" h="2877820">
                  <a:moveTo>
                    <a:pt x="175788" y="749030"/>
                  </a:moveTo>
                  <a:lnTo>
                    <a:pt x="163802" y="771239"/>
                  </a:lnTo>
                  <a:lnTo>
                    <a:pt x="151509" y="795478"/>
                  </a:lnTo>
                  <a:lnTo>
                    <a:pt x="167034" y="803364"/>
                  </a:lnTo>
                  <a:lnTo>
                    <a:pt x="179333" y="779068"/>
                  </a:lnTo>
                  <a:lnTo>
                    <a:pt x="191105" y="757322"/>
                  </a:lnTo>
                  <a:lnTo>
                    <a:pt x="175788" y="749030"/>
                  </a:lnTo>
                  <a:close/>
                </a:path>
                <a:path w="2879090" h="2877820">
                  <a:moveTo>
                    <a:pt x="210859" y="688432"/>
                  </a:moveTo>
                  <a:lnTo>
                    <a:pt x="198078" y="709540"/>
                  </a:lnTo>
                  <a:lnTo>
                    <a:pt x="184311" y="733663"/>
                  </a:lnTo>
                  <a:lnTo>
                    <a:pt x="199424" y="742245"/>
                  </a:lnTo>
                  <a:lnTo>
                    <a:pt x="213197" y="718122"/>
                  </a:lnTo>
                  <a:lnTo>
                    <a:pt x="225741" y="697478"/>
                  </a:lnTo>
                  <a:lnTo>
                    <a:pt x="210859" y="688432"/>
                  </a:lnTo>
                  <a:close/>
                </a:path>
                <a:path w="2879090" h="2877820">
                  <a:moveTo>
                    <a:pt x="248854" y="629633"/>
                  </a:moveTo>
                  <a:lnTo>
                    <a:pt x="235592" y="649233"/>
                  </a:lnTo>
                  <a:lnTo>
                    <a:pt x="220119" y="673471"/>
                  </a:lnTo>
                  <a:lnTo>
                    <a:pt x="234785" y="682808"/>
                  </a:lnTo>
                  <a:lnTo>
                    <a:pt x="250264" y="658627"/>
                  </a:lnTo>
                  <a:lnTo>
                    <a:pt x="263277" y="639375"/>
                  </a:lnTo>
                  <a:lnTo>
                    <a:pt x="248854" y="629633"/>
                  </a:lnTo>
                  <a:close/>
                </a:path>
                <a:path w="2879090" h="2877820">
                  <a:moveTo>
                    <a:pt x="289709" y="572746"/>
                  </a:moveTo>
                  <a:lnTo>
                    <a:pt x="276354" y="590549"/>
                  </a:lnTo>
                  <a:lnTo>
                    <a:pt x="258839" y="615136"/>
                  </a:lnTo>
                  <a:lnTo>
                    <a:pt x="273007" y="625226"/>
                  </a:lnTo>
                  <a:lnTo>
                    <a:pt x="290522" y="600697"/>
                  </a:lnTo>
                  <a:lnTo>
                    <a:pt x="303633" y="583184"/>
                  </a:lnTo>
                  <a:lnTo>
                    <a:pt x="289709" y="572746"/>
                  </a:lnTo>
                  <a:close/>
                </a:path>
                <a:path w="2879090" h="2877820">
                  <a:moveTo>
                    <a:pt x="333280" y="517948"/>
                  </a:moveTo>
                  <a:lnTo>
                    <a:pt x="320301" y="533547"/>
                  </a:lnTo>
                  <a:lnTo>
                    <a:pt x="300367" y="558713"/>
                  </a:lnTo>
                  <a:lnTo>
                    <a:pt x="314018" y="569557"/>
                  </a:lnTo>
                  <a:lnTo>
                    <a:pt x="333947" y="544332"/>
                  </a:lnTo>
                  <a:lnTo>
                    <a:pt x="346658" y="529082"/>
                  </a:lnTo>
                  <a:lnTo>
                    <a:pt x="333280" y="517948"/>
                  </a:lnTo>
                  <a:close/>
                </a:path>
                <a:path w="2879090" h="2877820">
                  <a:moveTo>
                    <a:pt x="379461" y="465295"/>
                  </a:moveTo>
                  <a:lnTo>
                    <a:pt x="367440" y="478342"/>
                  </a:lnTo>
                  <a:lnTo>
                    <a:pt x="344581" y="504437"/>
                  </a:lnTo>
                  <a:lnTo>
                    <a:pt x="357676" y="515918"/>
                  </a:lnTo>
                  <a:lnTo>
                    <a:pt x="380534" y="489766"/>
                  </a:lnTo>
                  <a:lnTo>
                    <a:pt x="392253" y="477066"/>
                  </a:lnTo>
                  <a:lnTo>
                    <a:pt x="379461" y="465295"/>
                  </a:lnTo>
                  <a:close/>
                </a:path>
                <a:path w="2879090" h="2877820">
                  <a:moveTo>
                    <a:pt x="428148" y="414961"/>
                  </a:moveTo>
                  <a:lnTo>
                    <a:pt x="417781" y="425109"/>
                  </a:lnTo>
                  <a:lnTo>
                    <a:pt x="392219" y="451436"/>
                  </a:lnTo>
                  <a:lnTo>
                    <a:pt x="391255" y="452479"/>
                  </a:lnTo>
                  <a:lnTo>
                    <a:pt x="404054" y="464309"/>
                  </a:lnTo>
                  <a:lnTo>
                    <a:pt x="405011" y="463265"/>
                  </a:lnTo>
                  <a:lnTo>
                    <a:pt x="430271" y="437229"/>
                  </a:lnTo>
                  <a:lnTo>
                    <a:pt x="440332" y="427371"/>
                  </a:lnTo>
                  <a:lnTo>
                    <a:pt x="428148" y="414961"/>
                  </a:lnTo>
                  <a:close/>
                </a:path>
                <a:path w="2879090" h="2877820">
                  <a:moveTo>
                    <a:pt x="479168" y="367005"/>
                  </a:moveTo>
                  <a:lnTo>
                    <a:pt x="471353" y="373906"/>
                  </a:lnTo>
                  <a:lnTo>
                    <a:pt x="444172" y="399246"/>
                  </a:lnTo>
                  <a:lnTo>
                    <a:pt x="440581" y="402784"/>
                  </a:lnTo>
                  <a:lnTo>
                    <a:pt x="452759" y="415193"/>
                  </a:lnTo>
                  <a:lnTo>
                    <a:pt x="456356" y="411714"/>
                  </a:lnTo>
                  <a:lnTo>
                    <a:pt x="483217" y="386663"/>
                  </a:lnTo>
                  <a:lnTo>
                    <a:pt x="490719" y="379995"/>
                  </a:lnTo>
                  <a:lnTo>
                    <a:pt x="479168" y="367005"/>
                  </a:lnTo>
                  <a:close/>
                </a:path>
                <a:path w="2879090" h="2877820">
                  <a:moveTo>
                    <a:pt x="532427" y="321543"/>
                  </a:moveTo>
                  <a:lnTo>
                    <a:pt x="523875" y="328443"/>
                  </a:lnTo>
                  <a:lnTo>
                    <a:pt x="497396" y="350827"/>
                  </a:lnTo>
                  <a:lnTo>
                    <a:pt x="492187" y="355466"/>
                  </a:lnTo>
                  <a:lnTo>
                    <a:pt x="503738" y="368455"/>
                  </a:lnTo>
                  <a:lnTo>
                    <a:pt x="508953" y="363816"/>
                  </a:lnTo>
                  <a:lnTo>
                    <a:pt x="535119" y="341722"/>
                  </a:lnTo>
                  <a:lnTo>
                    <a:pt x="543334" y="335112"/>
                  </a:lnTo>
                  <a:lnTo>
                    <a:pt x="532427" y="321543"/>
                  </a:lnTo>
                  <a:close/>
                </a:path>
                <a:path w="2879090" h="2877820">
                  <a:moveTo>
                    <a:pt x="587821" y="278748"/>
                  </a:moveTo>
                  <a:lnTo>
                    <a:pt x="578028" y="285880"/>
                  </a:lnTo>
                  <a:lnTo>
                    <a:pt x="550760" y="306814"/>
                  </a:lnTo>
                  <a:lnTo>
                    <a:pt x="545985" y="310641"/>
                  </a:lnTo>
                  <a:lnTo>
                    <a:pt x="556898" y="324210"/>
                  </a:lnTo>
                  <a:lnTo>
                    <a:pt x="561673" y="320383"/>
                  </a:lnTo>
                  <a:lnTo>
                    <a:pt x="588633" y="299681"/>
                  </a:lnTo>
                  <a:lnTo>
                    <a:pt x="598090" y="292781"/>
                  </a:lnTo>
                  <a:lnTo>
                    <a:pt x="587821" y="278748"/>
                  </a:lnTo>
                  <a:close/>
                </a:path>
                <a:path w="2879090" h="2877820">
                  <a:moveTo>
                    <a:pt x="645257" y="238678"/>
                  </a:moveTo>
                  <a:lnTo>
                    <a:pt x="633654" y="246274"/>
                  </a:lnTo>
                  <a:lnTo>
                    <a:pt x="605690" y="265700"/>
                  </a:lnTo>
                  <a:lnTo>
                    <a:pt x="601861" y="268484"/>
                  </a:lnTo>
                  <a:lnTo>
                    <a:pt x="612130" y="282517"/>
                  </a:lnTo>
                  <a:lnTo>
                    <a:pt x="615959" y="279791"/>
                  </a:lnTo>
                  <a:lnTo>
                    <a:pt x="643574" y="260597"/>
                  </a:lnTo>
                  <a:lnTo>
                    <a:pt x="654830" y="253175"/>
                  </a:lnTo>
                  <a:lnTo>
                    <a:pt x="645257" y="238678"/>
                  </a:lnTo>
                  <a:close/>
                </a:path>
                <a:path w="2879090" h="2877820">
                  <a:moveTo>
                    <a:pt x="704550" y="201450"/>
                  </a:moveTo>
                  <a:lnTo>
                    <a:pt x="690684" y="209684"/>
                  </a:lnTo>
                  <a:lnTo>
                    <a:pt x="662024" y="227602"/>
                  </a:lnTo>
                  <a:lnTo>
                    <a:pt x="659761" y="229110"/>
                  </a:lnTo>
                  <a:lnTo>
                    <a:pt x="669334" y="243607"/>
                  </a:lnTo>
                  <a:lnTo>
                    <a:pt x="671596" y="242099"/>
                  </a:lnTo>
                  <a:lnTo>
                    <a:pt x="699966" y="224413"/>
                  </a:lnTo>
                  <a:lnTo>
                    <a:pt x="713426" y="216411"/>
                  </a:lnTo>
                  <a:lnTo>
                    <a:pt x="704550" y="201450"/>
                  </a:lnTo>
                  <a:close/>
                </a:path>
                <a:path w="2879090" h="2877820">
                  <a:moveTo>
                    <a:pt x="765583" y="167179"/>
                  </a:moveTo>
                  <a:lnTo>
                    <a:pt x="748990" y="175935"/>
                  </a:lnTo>
                  <a:lnTo>
                    <a:pt x="719692" y="192461"/>
                  </a:lnTo>
                  <a:lnTo>
                    <a:pt x="719518" y="192577"/>
                  </a:lnTo>
                  <a:lnTo>
                    <a:pt x="728394" y="207538"/>
                  </a:lnTo>
                  <a:lnTo>
                    <a:pt x="728568" y="207422"/>
                  </a:lnTo>
                  <a:lnTo>
                    <a:pt x="757577" y="191128"/>
                  </a:lnTo>
                  <a:lnTo>
                    <a:pt x="773763" y="182546"/>
                  </a:lnTo>
                  <a:lnTo>
                    <a:pt x="765583" y="167179"/>
                  </a:lnTo>
                  <a:close/>
                </a:path>
                <a:path w="2879090" h="2877820">
                  <a:moveTo>
                    <a:pt x="828182" y="135923"/>
                  </a:moveTo>
                  <a:lnTo>
                    <a:pt x="808457" y="145259"/>
                  </a:lnTo>
                  <a:lnTo>
                    <a:pt x="781131" y="158944"/>
                  </a:lnTo>
                  <a:lnTo>
                    <a:pt x="788963" y="174485"/>
                  </a:lnTo>
                  <a:lnTo>
                    <a:pt x="816289" y="160800"/>
                  </a:lnTo>
                  <a:lnTo>
                    <a:pt x="835667" y="151638"/>
                  </a:lnTo>
                  <a:lnTo>
                    <a:pt x="828182" y="135923"/>
                  </a:lnTo>
                  <a:close/>
                </a:path>
                <a:path w="2879090" h="2877820">
                  <a:moveTo>
                    <a:pt x="892291" y="107683"/>
                  </a:moveTo>
                  <a:lnTo>
                    <a:pt x="869026" y="117425"/>
                  </a:lnTo>
                  <a:lnTo>
                    <a:pt x="844195" y="128501"/>
                  </a:lnTo>
                  <a:lnTo>
                    <a:pt x="851273" y="144389"/>
                  </a:lnTo>
                  <a:lnTo>
                    <a:pt x="876104" y="133314"/>
                  </a:lnTo>
                  <a:lnTo>
                    <a:pt x="899020" y="123746"/>
                  </a:lnTo>
                  <a:lnTo>
                    <a:pt x="892291" y="107683"/>
                  </a:lnTo>
                  <a:close/>
                </a:path>
                <a:path w="2879090" h="2877820">
                  <a:moveTo>
                    <a:pt x="957675" y="82690"/>
                  </a:moveTo>
                  <a:lnTo>
                    <a:pt x="930523" y="92606"/>
                  </a:lnTo>
                  <a:lnTo>
                    <a:pt x="908651" y="101130"/>
                  </a:lnTo>
                  <a:lnTo>
                    <a:pt x="914975" y="117309"/>
                  </a:lnTo>
                  <a:lnTo>
                    <a:pt x="936847" y="108785"/>
                  </a:lnTo>
                  <a:lnTo>
                    <a:pt x="963651" y="99043"/>
                  </a:lnTo>
                  <a:lnTo>
                    <a:pt x="957675" y="82690"/>
                  </a:lnTo>
                  <a:close/>
                </a:path>
                <a:path w="2879090" h="2877820">
                  <a:moveTo>
                    <a:pt x="1024220" y="60887"/>
                  </a:moveTo>
                  <a:lnTo>
                    <a:pt x="992833" y="70687"/>
                  </a:lnTo>
                  <a:lnTo>
                    <a:pt x="974326" y="77007"/>
                  </a:lnTo>
                  <a:lnTo>
                    <a:pt x="979895" y="93476"/>
                  </a:lnTo>
                  <a:lnTo>
                    <a:pt x="998461" y="87155"/>
                  </a:lnTo>
                  <a:lnTo>
                    <a:pt x="1029383" y="77471"/>
                  </a:lnTo>
                  <a:lnTo>
                    <a:pt x="1024220" y="60887"/>
                  </a:lnTo>
                  <a:close/>
                </a:path>
                <a:path w="2879090" h="2877820">
                  <a:moveTo>
                    <a:pt x="1091925" y="42389"/>
                  </a:moveTo>
                  <a:lnTo>
                    <a:pt x="1087748" y="43374"/>
                  </a:lnTo>
                  <a:lnTo>
                    <a:pt x="1055955" y="51783"/>
                  </a:lnTo>
                  <a:lnTo>
                    <a:pt x="1041103" y="56016"/>
                  </a:lnTo>
                  <a:lnTo>
                    <a:pt x="1045918" y="72716"/>
                  </a:lnTo>
                  <a:lnTo>
                    <a:pt x="1060770" y="68483"/>
                  </a:lnTo>
                  <a:lnTo>
                    <a:pt x="1092157" y="60191"/>
                  </a:lnTo>
                  <a:lnTo>
                    <a:pt x="1095986" y="59321"/>
                  </a:lnTo>
                  <a:lnTo>
                    <a:pt x="1091925" y="42389"/>
                  </a:lnTo>
                  <a:close/>
                </a:path>
                <a:path w="2879090" h="2877820">
                  <a:moveTo>
                    <a:pt x="1160268" y="27196"/>
                  </a:moveTo>
                  <a:lnTo>
                    <a:pt x="1151740" y="28877"/>
                  </a:lnTo>
                  <a:lnTo>
                    <a:pt x="1119657" y="35720"/>
                  </a:lnTo>
                  <a:lnTo>
                    <a:pt x="1108866" y="38330"/>
                  </a:lnTo>
                  <a:lnTo>
                    <a:pt x="1112927" y="55262"/>
                  </a:lnTo>
                  <a:lnTo>
                    <a:pt x="1123718" y="52653"/>
                  </a:lnTo>
                  <a:lnTo>
                    <a:pt x="1155395" y="45868"/>
                  </a:lnTo>
                  <a:lnTo>
                    <a:pt x="1163575" y="44302"/>
                  </a:lnTo>
                  <a:lnTo>
                    <a:pt x="1160268" y="27196"/>
                  </a:lnTo>
                  <a:close/>
                </a:path>
                <a:path w="2879090" h="2877820">
                  <a:moveTo>
                    <a:pt x="1229250" y="15366"/>
                  </a:moveTo>
                  <a:lnTo>
                    <a:pt x="1216196" y="17280"/>
                  </a:lnTo>
                  <a:lnTo>
                    <a:pt x="1183881" y="22673"/>
                  </a:lnTo>
                  <a:lnTo>
                    <a:pt x="1177383" y="23949"/>
                  </a:lnTo>
                  <a:lnTo>
                    <a:pt x="1180632" y="41055"/>
                  </a:lnTo>
                  <a:lnTo>
                    <a:pt x="1187188" y="39779"/>
                  </a:lnTo>
                  <a:lnTo>
                    <a:pt x="1219097" y="34444"/>
                  </a:lnTo>
                  <a:lnTo>
                    <a:pt x="1231744" y="32589"/>
                  </a:lnTo>
                  <a:lnTo>
                    <a:pt x="1229250" y="15366"/>
                  </a:lnTo>
                  <a:close/>
                </a:path>
                <a:path w="2879090" h="2877820">
                  <a:moveTo>
                    <a:pt x="1298753" y="6900"/>
                  </a:moveTo>
                  <a:lnTo>
                    <a:pt x="1281058" y="8640"/>
                  </a:lnTo>
                  <a:lnTo>
                    <a:pt x="1248627" y="12583"/>
                  </a:lnTo>
                  <a:lnTo>
                    <a:pt x="1246480" y="12873"/>
                  </a:lnTo>
                  <a:lnTo>
                    <a:pt x="1248975" y="30095"/>
                  </a:lnTo>
                  <a:lnTo>
                    <a:pt x="1251064" y="29805"/>
                  </a:lnTo>
                  <a:lnTo>
                    <a:pt x="1283147" y="25920"/>
                  </a:lnTo>
                  <a:lnTo>
                    <a:pt x="1300494" y="24238"/>
                  </a:lnTo>
                  <a:lnTo>
                    <a:pt x="1298753" y="6900"/>
                  </a:lnTo>
                  <a:close/>
                </a:path>
                <a:path w="2879090" h="2877820">
                  <a:moveTo>
                    <a:pt x="1368605" y="1797"/>
                  </a:moveTo>
                  <a:lnTo>
                    <a:pt x="1346153" y="3015"/>
                  </a:lnTo>
                  <a:lnTo>
                    <a:pt x="1316274" y="5218"/>
                  </a:lnTo>
                  <a:lnTo>
                    <a:pt x="1317609" y="22557"/>
                  </a:lnTo>
                  <a:lnTo>
                    <a:pt x="1347429" y="20353"/>
                  </a:lnTo>
                  <a:lnTo>
                    <a:pt x="1369533" y="19136"/>
                  </a:lnTo>
                  <a:lnTo>
                    <a:pt x="1368605" y="1797"/>
                  </a:lnTo>
                  <a:close/>
                </a:path>
                <a:path w="2879090" h="2877820">
                  <a:moveTo>
                    <a:pt x="1438573" y="0"/>
                  </a:moveTo>
                  <a:lnTo>
                    <a:pt x="1411363" y="231"/>
                  </a:lnTo>
                  <a:lnTo>
                    <a:pt x="1386184" y="985"/>
                  </a:lnTo>
                  <a:lnTo>
                    <a:pt x="1386706" y="18382"/>
                  </a:lnTo>
                  <a:lnTo>
                    <a:pt x="1411885" y="17628"/>
                  </a:lnTo>
                  <a:lnTo>
                    <a:pt x="1438689" y="17396"/>
                  </a:lnTo>
                  <a:lnTo>
                    <a:pt x="1438573" y="0"/>
                  </a:lnTo>
                  <a:close/>
                </a:path>
                <a:path w="2879090" h="2877820">
                  <a:moveTo>
                    <a:pt x="1456152" y="115"/>
                  </a:moveTo>
                  <a:lnTo>
                    <a:pt x="1455920" y="17512"/>
                  </a:lnTo>
                  <a:lnTo>
                    <a:pt x="1476399" y="17860"/>
                  </a:lnTo>
                  <a:lnTo>
                    <a:pt x="1507902" y="19020"/>
                  </a:lnTo>
                  <a:lnTo>
                    <a:pt x="1508540" y="1623"/>
                  </a:lnTo>
                  <a:lnTo>
                    <a:pt x="1476689" y="463"/>
                  </a:lnTo>
                  <a:lnTo>
                    <a:pt x="1456152" y="115"/>
                  </a:lnTo>
                  <a:close/>
                </a:path>
                <a:path w="2879090" h="2877820">
                  <a:moveTo>
                    <a:pt x="1526119" y="2667"/>
                  </a:moveTo>
                  <a:lnTo>
                    <a:pt x="1525075" y="20005"/>
                  </a:lnTo>
                  <a:lnTo>
                    <a:pt x="1540856" y="20933"/>
                  </a:lnTo>
                  <a:lnTo>
                    <a:pt x="1576768" y="24007"/>
                  </a:lnTo>
                  <a:lnTo>
                    <a:pt x="1578566" y="6726"/>
                  </a:lnTo>
                  <a:lnTo>
                    <a:pt x="1574447" y="6320"/>
                  </a:lnTo>
                  <a:lnTo>
                    <a:pt x="1541900" y="3595"/>
                  </a:lnTo>
                  <a:lnTo>
                    <a:pt x="1526119" y="2667"/>
                  </a:lnTo>
                  <a:close/>
                </a:path>
                <a:path w="2879090" h="2877820">
                  <a:moveTo>
                    <a:pt x="1595855" y="8524"/>
                  </a:moveTo>
                  <a:lnTo>
                    <a:pt x="1594057" y="25862"/>
                  </a:lnTo>
                  <a:lnTo>
                    <a:pt x="1605138" y="27022"/>
                  </a:lnTo>
                  <a:lnTo>
                    <a:pt x="1637163" y="31139"/>
                  </a:lnTo>
                  <a:lnTo>
                    <a:pt x="1645459" y="32357"/>
                  </a:lnTo>
                  <a:lnTo>
                    <a:pt x="1648070" y="15192"/>
                  </a:lnTo>
                  <a:lnTo>
                    <a:pt x="1639367" y="13859"/>
                  </a:lnTo>
                  <a:lnTo>
                    <a:pt x="1606936" y="9683"/>
                  </a:lnTo>
                  <a:lnTo>
                    <a:pt x="1595855" y="8524"/>
                  </a:lnTo>
                  <a:close/>
                </a:path>
                <a:path w="2879090" h="2877820">
                  <a:moveTo>
                    <a:pt x="1665243" y="17802"/>
                  </a:moveTo>
                  <a:lnTo>
                    <a:pt x="1662690" y="34966"/>
                  </a:lnTo>
                  <a:lnTo>
                    <a:pt x="1669130" y="35952"/>
                  </a:lnTo>
                  <a:lnTo>
                    <a:pt x="1700981" y="41519"/>
                  </a:lnTo>
                  <a:lnTo>
                    <a:pt x="1713686" y="44012"/>
                  </a:lnTo>
                  <a:lnTo>
                    <a:pt x="1717051" y="26964"/>
                  </a:lnTo>
                  <a:lnTo>
                    <a:pt x="1703940" y="24354"/>
                  </a:lnTo>
                  <a:lnTo>
                    <a:pt x="1671740" y="18788"/>
                  </a:lnTo>
                  <a:lnTo>
                    <a:pt x="1665243" y="17802"/>
                  </a:lnTo>
                  <a:close/>
                </a:path>
                <a:path w="2879090" h="2877820">
                  <a:moveTo>
                    <a:pt x="1734166" y="30327"/>
                  </a:moveTo>
                  <a:lnTo>
                    <a:pt x="1730743" y="47434"/>
                  </a:lnTo>
                  <a:lnTo>
                    <a:pt x="1732774" y="47840"/>
                  </a:lnTo>
                  <a:lnTo>
                    <a:pt x="1764393" y="54798"/>
                  </a:lnTo>
                  <a:lnTo>
                    <a:pt x="1781275" y="58973"/>
                  </a:lnTo>
                  <a:lnTo>
                    <a:pt x="1785395" y="42099"/>
                  </a:lnTo>
                  <a:lnTo>
                    <a:pt x="1768106" y="37808"/>
                  </a:lnTo>
                  <a:lnTo>
                    <a:pt x="1736139" y="30733"/>
                  </a:lnTo>
                  <a:lnTo>
                    <a:pt x="1734166" y="30327"/>
                  </a:lnTo>
                  <a:close/>
                </a:path>
                <a:path w="2879090" h="2877820">
                  <a:moveTo>
                    <a:pt x="1802509" y="46332"/>
                  </a:moveTo>
                  <a:lnTo>
                    <a:pt x="1797984" y="63148"/>
                  </a:lnTo>
                  <a:lnTo>
                    <a:pt x="1827224" y="71035"/>
                  </a:lnTo>
                  <a:lnTo>
                    <a:pt x="1848052" y="77181"/>
                  </a:lnTo>
                  <a:lnTo>
                    <a:pt x="1852984" y="60481"/>
                  </a:lnTo>
                  <a:lnTo>
                    <a:pt x="1831750" y="54218"/>
                  </a:lnTo>
                  <a:lnTo>
                    <a:pt x="1802509" y="46332"/>
                  </a:lnTo>
                  <a:close/>
                </a:path>
                <a:path w="2879090" h="2877820">
                  <a:moveTo>
                    <a:pt x="1869808" y="65642"/>
                  </a:moveTo>
                  <a:lnTo>
                    <a:pt x="1864471" y="82168"/>
                  </a:lnTo>
                  <a:lnTo>
                    <a:pt x="1889418" y="90171"/>
                  </a:lnTo>
                  <a:lnTo>
                    <a:pt x="1913843" y="98637"/>
                  </a:lnTo>
                  <a:lnTo>
                    <a:pt x="1919528" y="82168"/>
                  </a:lnTo>
                  <a:lnTo>
                    <a:pt x="1894697" y="73586"/>
                  </a:lnTo>
                  <a:lnTo>
                    <a:pt x="1869808" y="65642"/>
                  </a:lnTo>
                  <a:close/>
                </a:path>
                <a:path w="2879090" h="2877820">
                  <a:moveTo>
                    <a:pt x="1936063" y="88141"/>
                  </a:moveTo>
                  <a:lnTo>
                    <a:pt x="1930029" y="104436"/>
                  </a:lnTo>
                  <a:lnTo>
                    <a:pt x="1950857" y="112206"/>
                  </a:lnTo>
                  <a:lnTo>
                    <a:pt x="1978531" y="123224"/>
                  </a:lnTo>
                  <a:lnTo>
                    <a:pt x="1984971" y="107045"/>
                  </a:lnTo>
                  <a:lnTo>
                    <a:pt x="1956891" y="95912"/>
                  </a:lnTo>
                  <a:lnTo>
                    <a:pt x="1936063" y="88141"/>
                  </a:lnTo>
                  <a:close/>
                </a:path>
                <a:path w="2879090" h="2877820">
                  <a:moveTo>
                    <a:pt x="2001215" y="113888"/>
                  </a:moveTo>
                  <a:lnTo>
                    <a:pt x="1994369" y="129892"/>
                  </a:lnTo>
                  <a:lnTo>
                    <a:pt x="2011426" y="137141"/>
                  </a:lnTo>
                  <a:lnTo>
                    <a:pt x="2041421" y="150710"/>
                  </a:lnTo>
                  <a:lnTo>
                    <a:pt x="2041711" y="150884"/>
                  </a:lnTo>
                  <a:lnTo>
                    <a:pt x="2049311" y="135227"/>
                  </a:lnTo>
                  <a:lnTo>
                    <a:pt x="2018214" y="121136"/>
                  </a:lnTo>
                  <a:lnTo>
                    <a:pt x="2001215" y="113888"/>
                  </a:lnTo>
                  <a:close/>
                </a:path>
                <a:path w="2879090" h="2877820">
                  <a:moveTo>
                    <a:pt x="2064975" y="142766"/>
                  </a:moveTo>
                  <a:lnTo>
                    <a:pt x="2057433" y="158423"/>
                  </a:lnTo>
                  <a:lnTo>
                    <a:pt x="2071067" y="164975"/>
                  </a:lnTo>
                  <a:lnTo>
                    <a:pt x="2100481" y="179994"/>
                  </a:lnTo>
                  <a:lnTo>
                    <a:pt x="2103672" y="181734"/>
                  </a:lnTo>
                  <a:lnTo>
                    <a:pt x="2111969" y="166425"/>
                  </a:lnTo>
                  <a:lnTo>
                    <a:pt x="2108372" y="164511"/>
                  </a:lnTo>
                  <a:lnTo>
                    <a:pt x="2078609" y="149318"/>
                  </a:lnTo>
                  <a:lnTo>
                    <a:pt x="2064975" y="142766"/>
                  </a:lnTo>
                  <a:close/>
                </a:path>
                <a:path w="2879090" h="2877820">
                  <a:moveTo>
                    <a:pt x="2127285" y="174717"/>
                  </a:moveTo>
                  <a:lnTo>
                    <a:pt x="2118989" y="190026"/>
                  </a:lnTo>
                  <a:lnTo>
                    <a:pt x="2129606" y="195767"/>
                  </a:lnTo>
                  <a:lnTo>
                    <a:pt x="2158440" y="212177"/>
                  </a:lnTo>
                  <a:lnTo>
                    <a:pt x="2164067" y="215541"/>
                  </a:lnTo>
                  <a:lnTo>
                    <a:pt x="2173002" y="200638"/>
                  </a:lnTo>
                  <a:lnTo>
                    <a:pt x="2167084" y="197101"/>
                  </a:lnTo>
                  <a:lnTo>
                    <a:pt x="2137902" y="180458"/>
                  </a:lnTo>
                  <a:lnTo>
                    <a:pt x="2127285" y="174717"/>
                  </a:lnTo>
                  <a:close/>
                </a:path>
                <a:path w="2879090" h="2877820">
                  <a:moveTo>
                    <a:pt x="2187912" y="209626"/>
                  </a:moveTo>
                  <a:lnTo>
                    <a:pt x="2178920" y="224529"/>
                  </a:lnTo>
                  <a:lnTo>
                    <a:pt x="2186984" y="229400"/>
                  </a:lnTo>
                  <a:lnTo>
                    <a:pt x="2215180" y="247318"/>
                  </a:lnTo>
                  <a:lnTo>
                    <a:pt x="2222664" y="252305"/>
                  </a:lnTo>
                  <a:lnTo>
                    <a:pt x="2232353" y="237866"/>
                  </a:lnTo>
                  <a:lnTo>
                    <a:pt x="2224520" y="232647"/>
                  </a:lnTo>
                  <a:lnTo>
                    <a:pt x="2195976" y="214497"/>
                  </a:lnTo>
                  <a:lnTo>
                    <a:pt x="2187912" y="209626"/>
                  </a:lnTo>
                  <a:close/>
                </a:path>
                <a:path w="2879090" h="2877820">
                  <a:moveTo>
                    <a:pt x="2246799" y="247550"/>
                  </a:moveTo>
                  <a:lnTo>
                    <a:pt x="2237110" y="261989"/>
                  </a:lnTo>
                  <a:lnTo>
                    <a:pt x="2243086" y="265990"/>
                  </a:lnTo>
                  <a:lnTo>
                    <a:pt x="2270643" y="285358"/>
                  </a:lnTo>
                  <a:lnTo>
                    <a:pt x="2279462" y="291853"/>
                  </a:lnTo>
                  <a:lnTo>
                    <a:pt x="2289789" y="277878"/>
                  </a:lnTo>
                  <a:lnTo>
                    <a:pt x="2280680" y="271093"/>
                  </a:lnTo>
                  <a:lnTo>
                    <a:pt x="2252774" y="251493"/>
                  </a:lnTo>
                  <a:lnTo>
                    <a:pt x="2246799" y="247550"/>
                  </a:lnTo>
                  <a:close/>
                </a:path>
                <a:path w="2879090" h="2877820">
                  <a:moveTo>
                    <a:pt x="2303771" y="288200"/>
                  </a:moveTo>
                  <a:lnTo>
                    <a:pt x="2293444" y="302175"/>
                  </a:lnTo>
                  <a:lnTo>
                    <a:pt x="2297795" y="305422"/>
                  </a:lnTo>
                  <a:lnTo>
                    <a:pt x="2324599" y="326298"/>
                  </a:lnTo>
                  <a:lnTo>
                    <a:pt x="2334229" y="334126"/>
                  </a:lnTo>
                  <a:lnTo>
                    <a:pt x="2345194" y="320615"/>
                  </a:lnTo>
                  <a:lnTo>
                    <a:pt x="2335274" y="312555"/>
                  </a:lnTo>
                  <a:lnTo>
                    <a:pt x="2308122" y="291447"/>
                  </a:lnTo>
                  <a:lnTo>
                    <a:pt x="2303771" y="288200"/>
                  </a:lnTo>
                  <a:close/>
                </a:path>
                <a:path w="2879090" h="2877820">
                  <a:moveTo>
                    <a:pt x="2358712" y="331633"/>
                  </a:moveTo>
                  <a:lnTo>
                    <a:pt x="2347689" y="345144"/>
                  </a:lnTo>
                  <a:lnTo>
                    <a:pt x="2350996" y="347811"/>
                  </a:lnTo>
                  <a:lnTo>
                    <a:pt x="2377045" y="370137"/>
                  </a:lnTo>
                  <a:lnTo>
                    <a:pt x="2386908" y="378951"/>
                  </a:lnTo>
                  <a:lnTo>
                    <a:pt x="2398511" y="366019"/>
                  </a:lnTo>
                  <a:lnTo>
                    <a:pt x="2388359" y="356915"/>
                  </a:lnTo>
                  <a:lnTo>
                    <a:pt x="2362019" y="334300"/>
                  </a:lnTo>
                  <a:lnTo>
                    <a:pt x="2358712" y="331633"/>
                  </a:lnTo>
                  <a:close/>
                </a:path>
                <a:path w="2879090" h="2877820">
                  <a:moveTo>
                    <a:pt x="2411449" y="377675"/>
                  </a:moveTo>
                  <a:lnTo>
                    <a:pt x="2399846" y="390606"/>
                  </a:lnTo>
                  <a:lnTo>
                    <a:pt x="2402631" y="393100"/>
                  </a:lnTo>
                  <a:lnTo>
                    <a:pt x="2414234" y="380168"/>
                  </a:lnTo>
                  <a:lnTo>
                    <a:pt x="2411449" y="377675"/>
                  </a:lnTo>
                  <a:close/>
                </a:path>
              </a:pathLst>
            </a:custGeom>
            <a:solidFill>
              <a:srgbClr val="0000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E11DA93-6837-4D19-A1FE-CFA298FB9346}"/>
                </a:ext>
              </a:extLst>
            </p:cNvPr>
            <p:cNvSpPr/>
            <p:nvPr/>
          </p:nvSpPr>
          <p:spPr>
            <a:xfrm>
              <a:off x="1848378" y="4411594"/>
              <a:ext cx="509905" cy="50800"/>
            </a:xfrm>
            <a:custGeom>
              <a:avLst/>
              <a:gdLst/>
              <a:ahLst/>
              <a:cxnLst/>
              <a:rect l="l" t="t" r="r" b="b"/>
              <a:pathLst>
                <a:path w="509905" h="50800">
                  <a:moveTo>
                    <a:pt x="43338" y="0"/>
                  </a:moveTo>
                  <a:lnTo>
                    <a:pt x="0" y="25282"/>
                  </a:lnTo>
                  <a:lnTo>
                    <a:pt x="43338" y="50565"/>
                  </a:lnTo>
                  <a:lnTo>
                    <a:pt x="46006" y="49811"/>
                  </a:lnTo>
                  <a:lnTo>
                    <a:pt x="47225" y="47782"/>
                  </a:lnTo>
                  <a:lnTo>
                    <a:pt x="48443" y="45694"/>
                  </a:lnTo>
                  <a:lnTo>
                    <a:pt x="47747" y="43027"/>
                  </a:lnTo>
                  <a:lnTo>
                    <a:pt x="24772" y="29631"/>
                  </a:lnTo>
                  <a:lnTo>
                    <a:pt x="8644" y="29631"/>
                  </a:lnTo>
                  <a:lnTo>
                    <a:pt x="8644" y="20933"/>
                  </a:lnTo>
                  <a:lnTo>
                    <a:pt x="24772" y="20933"/>
                  </a:lnTo>
                  <a:lnTo>
                    <a:pt x="47747" y="7538"/>
                  </a:lnTo>
                  <a:lnTo>
                    <a:pt x="48443" y="4870"/>
                  </a:lnTo>
                  <a:lnTo>
                    <a:pt x="46006" y="695"/>
                  </a:lnTo>
                  <a:lnTo>
                    <a:pt x="43338" y="0"/>
                  </a:lnTo>
                  <a:close/>
                </a:path>
                <a:path w="509905" h="50800">
                  <a:moveTo>
                    <a:pt x="492592" y="25282"/>
                  </a:moveTo>
                  <a:lnTo>
                    <a:pt x="462158" y="43027"/>
                  </a:lnTo>
                  <a:lnTo>
                    <a:pt x="461462" y="45694"/>
                  </a:lnTo>
                  <a:lnTo>
                    <a:pt x="463840" y="49811"/>
                  </a:lnTo>
                  <a:lnTo>
                    <a:pt x="466509" y="50565"/>
                  </a:lnTo>
                  <a:lnTo>
                    <a:pt x="502393" y="29631"/>
                  </a:lnTo>
                  <a:lnTo>
                    <a:pt x="501203" y="29631"/>
                  </a:lnTo>
                  <a:lnTo>
                    <a:pt x="501203" y="29051"/>
                  </a:lnTo>
                  <a:lnTo>
                    <a:pt x="499056" y="29051"/>
                  </a:lnTo>
                  <a:lnTo>
                    <a:pt x="492592" y="25282"/>
                  </a:lnTo>
                  <a:close/>
                </a:path>
                <a:path w="509905" h="50800">
                  <a:moveTo>
                    <a:pt x="24772" y="20933"/>
                  </a:moveTo>
                  <a:lnTo>
                    <a:pt x="8644" y="20933"/>
                  </a:lnTo>
                  <a:lnTo>
                    <a:pt x="8644" y="29631"/>
                  </a:lnTo>
                  <a:lnTo>
                    <a:pt x="24772" y="29631"/>
                  </a:lnTo>
                  <a:lnTo>
                    <a:pt x="23778" y="29051"/>
                  </a:lnTo>
                  <a:lnTo>
                    <a:pt x="10849" y="29051"/>
                  </a:lnTo>
                  <a:lnTo>
                    <a:pt x="10849" y="21513"/>
                  </a:lnTo>
                  <a:lnTo>
                    <a:pt x="23778" y="21513"/>
                  </a:lnTo>
                  <a:lnTo>
                    <a:pt x="24772" y="20933"/>
                  </a:lnTo>
                  <a:close/>
                </a:path>
                <a:path w="509905" h="50800">
                  <a:moveTo>
                    <a:pt x="485132" y="20933"/>
                  </a:moveTo>
                  <a:lnTo>
                    <a:pt x="24772" y="20933"/>
                  </a:lnTo>
                  <a:lnTo>
                    <a:pt x="17313" y="25282"/>
                  </a:lnTo>
                  <a:lnTo>
                    <a:pt x="24772" y="29631"/>
                  </a:lnTo>
                  <a:lnTo>
                    <a:pt x="485132" y="29631"/>
                  </a:lnTo>
                  <a:lnTo>
                    <a:pt x="492592" y="25282"/>
                  </a:lnTo>
                  <a:lnTo>
                    <a:pt x="485132" y="20933"/>
                  </a:lnTo>
                  <a:close/>
                </a:path>
                <a:path w="509905" h="50800">
                  <a:moveTo>
                    <a:pt x="502392" y="20933"/>
                  </a:moveTo>
                  <a:lnTo>
                    <a:pt x="501203" y="20933"/>
                  </a:lnTo>
                  <a:lnTo>
                    <a:pt x="501203" y="29631"/>
                  </a:lnTo>
                  <a:lnTo>
                    <a:pt x="502393" y="29631"/>
                  </a:lnTo>
                  <a:lnTo>
                    <a:pt x="509847" y="25282"/>
                  </a:lnTo>
                  <a:lnTo>
                    <a:pt x="502392" y="20933"/>
                  </a:lnTo>
                  <a:close/>
                </a:path>
                <a:path w="509905" h="50800">
                  <a:moveTo>
                    <a:pt x="10849" y="21513"/>
                  </a:moveTo>
                  <a:lnTo>
                    <a:pt x="10849" y="29051"/>
                  </a:lnTo>
                  <a:lnTo>
                    <a:pt x="17313" y="25282"/>
                  </a:lnTo>
                  <a:lnTo>
                    <a:pt x="10849" y="21513"/>
                  </a:lnTo>
                  <a:close/>
                </a:path>
                <a:path w="509905" h="50800">
                  <a:moveTo>
                    <a:pt x="17313" y="25282"/>
                  </a:moveTo>
                  <a:lnTo>
                    <a:pt x="10849" y="29051"/>
                  </a:lnTo>
                  <a:lnTo>
                    <a:pt x="23778" y="29051"/>
                  </a:lnTo>
                  <a:lnTo>
                    <a:pt x="17313" y="25282"/>
                  </a:lnTo>
                  <a:close/>
                </a:path>
                <a:path w="509905" h="50800">
                  <a:moveTo>
                    <a:pt x="499056" y="21513"/>
                  </a:moveTo>
                  <a:lnTo>
                    <a:pt x="492592" y="25282"/>
                  </a:lnTo>
                  <a:lnTo>
                    <a:pt x="499056" y="29051"/>
                  </a:lnTo>
                  <a:lnTo>
                    <a:pt x="499056" y="21513"/>
                  </a:lnTo>
                  <a:close/>
                </a:path>
                <a:path w="509905" h="50800">
                  <a:moveTo>
                    <a:pt x="501203" y="21513"/>
                  </a:moveTo>
                  <a:lnTo>
                    <a:pt x="499056" y="21513"/>
                  </a:lnTo>
                  <a:lnTo>
                    <a:pt x="499056" y="29051"/>
                  </a:lnTo>
                  <a:lnTo>
                    <a:pt x="501203" y="29051"/>
                  </a:lnTo>
                  <a:lnTo>
                    <a:pt x="501203" y="21513"/>
                  </a:lnTo>
                  <a:close/>
                </a:path>
                <a:path w="509905" h="50800">
                  <a:moveTo>
                    <a:pt x="23778" y="21513"/>
                  </a:moveTo>
                  <a:lnTo>
                    <a:pt x="10849" y="21513"/>
                  </a:lnTo>
                  <a:lnTo>
                    <a:pt x="17313" y="25282"/>
                  </a:lnTo>
                  <a:lnTo>
                    <a:pt x="23778" y="21513"/>
                  </a:lnTo>
                  <a:close/>
                </a:path>
                <a:path w="509905" h="50800">
                  <a:moveTo>
                    <a:pt x="466509" y="0"/>
                  </a:moveTo>
                  <a:lnTo>
                    <a:pt x="463840" y="695"/>
                  </a:lnTo>
                  <a:lnTo>
                    <a:pt x="462680" y="2783"/>
                  </a:lnTo>
                  <a:lnTo>
                    <a:pt x="461462" y="4870"/>
                  </a:lnTo>
                  <a:lnTo>
                    <a:pt x="462158" y="7538"/>
                  </a:lnTo>
                  <a:lnTo>
                    <a:pt x="492592" y="25282"/>
                  </a:lnTo>
                  <a:lnTo>
                    <a:pt x="499056" y="21513"/>
                  </a:lnTo>
                  <a:lnTo>
                    <a:pt x="501203" y="21513"/>
                  </a:lnTo>
                  <a:lnTo>
                    <a:pt x="501203" y="20933"/>
                  </a:lnTo>
                  <a:lnTo>
                    <a:pt x="502392" y="20933"/>
                  </a:lnTo>
                  <a:lnTo>
                    <a:pt x="466509" y="0"/>
                  </a:lnTo>
                  <a:close/>
                </a:path>
              </a:pathLst>
            </a:custGeom>
            <a:solidFill>
              <a:srgbClr val="FF0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E1C2B18D-F791-4DE5-8588-552EF77A390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1977" y="4193270"/>
              <a:ext cx="178806" cy="173499"/>
            </a:xfrm>
            <a:prstGeom prst="rect">
              <a:avLst/>
            </a:prstGeom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BF656090-0FF4-4CE4-AEBD-6FB2AE40EB33}"/>
                </a:ext>
              </a:extLst>
            </p:cNvPr>
            <p:cNvSpPr/>
            <p:nvPr/>
          </p:nvSpPr>
          <p:spPr>
            <a:xfrm>
              <a:off x="2357994" y="4411594"/>
              <a:ext cx="1431290" cy="50800"/>
            </a:xfrm>
            <a:custGeom>
              <a:avLst/>
              <a:gdLst/>
              <a:ahLst/>
              <a:cxnLst/>
              <a:rect l="l" t="t" r="r" b="b"/>
              <a:pathLst>
                <a:path w="1431289" h="50800">
                  <a:moveTo>
                    <a:pt x="43338" y="0"/>
                  </a:moveTo>
                  <a:lnTo>
                    <a:pt x="0" y="25282"/>
                  </a:lnTo>
                  <a:lnTo>
                    <a:pt x="43338" y="50565"/>
                  </a:lnTo>
                  <a:lnTo>
                    <a:pt x="46006" y="49811"/>
                  </a:lnTo>
                  <a:lnTo>
                    <a:pt x="47225" y="47782"/>
                  </a:lnTo>
                  <a:lnTo>
                    <a:pt x="48443" y="45694"/>
                  </a:lnTo>
                  <a:lnTo>
                    <a:pt x="47747" y="43027"/>
                  </a:lnTo>
                  <a:lnTo>
                    <a:pt x="24772" y="29631"/>
                  </a:lnTo>
                  <a:lnTo>
                    <a:pt x="8644" y="29631"/>
                  </a:lnTo>
                  <a:lnTo>
                    <a:pt x="8644" y="20933"/>
                  </a:lnTo>
                  <a:lnTo>
                    <a:pt x="24772" y="20933"/>
                  </a:lnTo>
                  <a:lnTo>
                    <a:pt x="47747" y="7538"/>
                  </a:lnTo>
                  <a:lnTo>
                    <a:pt x="48443" y="4870"/>
                  </a:lnTo>
                  <a:lnTo>
                    <a:pt x="46006" y="695"/>
                  </a:lnTo>
                  <a:lnTo>
                    <a:pt x="43338" y="0"/>
                  </a:lnTo>
                  <a:close/>
                </a:path>
                <a:path w="1431289" h="50800">
                  <a:moveTo>
                    <a:pt x="1413543" y="25282"/>
                  </a:moveTo>
                  <a:lnTo>
                    <a:pt x="1383110" y="43027"/>
                  </a:lnTo>
                  <a:lnTo>
                    <a:pt x="1382413" y="45694"/>
                  </a:lnTo>
                  <a:lnTo>
                    <a:pt x="1384792" y="49811"/>
                  </a:lnTo>
                  <a:lnTo>
                    <a:pt x="1387461" y="50565"/>
                  </a:lnTo>
                  <a:lnTo>
                    <a:pt x="1423344" y="29631"/>
                  </a:lnTo>
                  <a:lnTo>
                    <a:pt x="1422213" y="29631"/>
                  </a:lnTo>
                  <a:lnTo>
                    <a:pt x="1422213" y="29051"/>
                  </a:lnTo>
                  <a:lnTo>
                    <a:pt x="1420008" y="29051"/>
                  </a:lnTo>
                  <a:lnTo>
                    <a:pt x="1413543" y="25282"/>
                  </a:lnTo>
                  <a:close/>
                </a:path>
                <a:path w="1431289" h="50800">
                  <a:moveTo>
                    <a:pt x="24772" y="20933"/>
                  </a:moveTo>
                  <a:lnTo>
                    <a:pt x="8644" y="20933"/>
                  </a:lnTo>
                  <a:lnTo>
                    <a:pt x="8644" y="29631"/>
                  </a:lnTo>
                  <a:lnTo>
                    <a:pt x="24772" y="29631"/>
                  </a:lnTo>
                  <a:lnTo>
                    <a:pt x="23778" y="29051"/>
                  </a:lnTo>
                  <a:lnTo>
                    <a:pt x="10849" y="29051"/>
                  </a:lnTo>
                  <a:lnTo>
                    <a:pt x="10849" y="21513"/>
                  </a:lnTo>
                  <a:lnTo>
                    <a:pt x="23778" y="21513"/>
                  </a:lnTo>
                  <a:lnTo>
                    <a:pt x="24772" y="20933"/>
                  </a:lnTo>
                  <a:close/>
                </a:path>
                <a:path w="1431289" h="50800">
                  <a:moveTo>
                    <a:pt x="1406084" y="20933"/>
                  </a:moveTo>
                  <a:lnTo>
                    <a:pt x="24772" y="20933"/>
                  </a:lnTo>
                  <a:lnTo>
                    <a:pt x="17313" y="25282"/>
                  </a:lnTo>
                  <a:lnTo>
                    <a:pt x="24772" y="29631"/>
                  </a:lnTo>
                  <a:lnTo>
                    <a:pt x="1406084" y="29631"/>
                  </a:lnTo>
                  <a:lnTo>
                    <a:pt x="1413543" y="25282"/>
                  </a:lnTo>
                  <a:lnTo>
                    <a:pt x="1406084" y="20933"/>
                  </a:lnTo>
                  <a:close/>
                </a:path>
                <a:path w="1431289" h="50800">
                  <a:moveTo>
                    <a:pt x="1423344" y="20933"/>
                  </a:moveTo>
                  <a:lnTo>
                    <a:pt x="1422213" y="20933"/>
                  </a:lnTo>
                  <a:lnTo>
                    <a:pt x="1422213" y="29631"/>
                  </a:lnTo>
                  <a:lnTo>
                    <a:pt x="1423344" y="29631"/>
                  </a:lnTo>
                  <a:lnTo>
                    <a:pt x="1430799" y="25282"/>
                  </a:lnTo>
                  <a:lnTo>
                    <a:pt x="1423344" y="20933"/>
                  </a:lnTo>
                  <a:close/>
                </a:path>
                <a:path w="1431289" h="50800">
                  <a:moveTo>
                    <a:pt x="10849" y="21513"/>
                  </a:moveTo>
                  <a:lnTo>
                    <a:pt x="10849" y="29051"/>
                  </a:lnTo>
                  <a:lnTo>
                    <a:pt x="17313" y="25282"/>
                  </a:lnTo>
                  <a:lnTo>
                    <a:pt x="10849" y="21513"/>
                  </a:lnTo>
                  <a:close/>
                </a:path>
                <a:path w="1431289" h="50800">
                  <a:moveTo>
                    <a:pt x="17313" y="25282"/>
                  </a:moveTo>
                  <a:lnTo>
                    <a:pt x="10849" y="29051"/>
                  </a:lnTo>
                  <a:lnTo>
                    <a:pt x="23778" y="29051"/>
                  </a:lnTo>
                  <a:lnTo>
                    <a:pt x="17313" y="25282"/>
                  </a:lnTo>
                  <a:close/>
                </a:path>
                <a:path w="1431289" h="50800">
                  <a:moveTo>
                    <a:pt x="1420008" y="21513"/>
                  </a:moveTo>
                  <a:lnTo>
                    <a:pt x="1413543" y="25282"/>
                  </a:lnTo>
                  <a:lnTo>
                    <a:pt x="1420008" y="29051"/>
                  </a:lnTo>
                  <a:lnTo>
                    <a:pt x="1420008" y="21513"/>
                  </a:lnTo>
                  <a:close/>
                </a:path>
                <a:path w="1431289" h="50800">
                  <a:moveTo>
                    <a:pt x="1422213" y="21513"/>
                  </a:moveTo>
                  <a:lnTo>
                    <a:pt x="1420008" y="21513"/>
                  </a:lnTo>
                  <a:lnTo>
                    <a:pt x="1420008" y="29051"/>
                  </a:lnTo>
                  <a:lnTo>
                    <a:pt x="1422213" y="29051"/>
                  </a:lnTo>
                  <a:lnTo>
                    <a:pt x="1422213" y="21513"/>
                  </a:lnTo>
                  <a:close/>
                </a:path>
                <a:path w="1431289" h="50800">
                  <a:moveTo>
                    <a:pt x="23778" y="21513"/>
                  </a:moveTo>
                  <a:lnTo>
                    <a:pt x="10849" y="21513"/>
                  </a:lnTo>
                  <a:lnTo>
                    <a:pt x="17313" y="25282"/>
                  </a:lnTo>
                  <a:lnTo>
                    <a:pt x="23778" y="21513"/>
                  </a:lnTo>
                  <a:close/>
                </a:path>
                <a:path w="1431289" h="50800">
                  <a:moveTo>
                    <a:pt x="1387461" y="0"/>
                  </a:moveTo>
                  <a:lnTo>
                    <a:pt x="1384792" y="695"/>
                  </a:lnTo>
                  <a:lnTo>
                    <a:pt x="1383632" y="2783"/>
                  </a:lnTo>
                  <a:lnTo>
                    <a:pt x="1382413" y="4870"/>
                  </a:lnTo>
                  <a:lnTo>
                    <a:pt x="1383110" y="7538"/>
                  </a:lnTo>
                  <a:lnTo>
                    <a:pt x="1413543" y="25282"/>
                  </a:lnTo>
                  <a:lnTo>
                    <a:pt x="1420008" y="21513"/>
                  </a:lnTo>
                  <a:lnTo>
                    <a:pt x="1422213" y="21513"/>
                  </a:lnTo>
                  <a:lnTo>
                    <a:pt x="1422213" y="20933"/>
                  </a:lnTo>
                  <a:lnTo>
                    <a:pt x="1423344" y="20933"/>
                  </a:lnTo>
                  <a:lnTo>
                    <a:pt x="1387461" y="0"/>
                  </a:lnTo>
                  <a:close/>
                </a:path>
              </a:pathLst>
            </a:custGeom>
            <a:solidFill>
              <a:srgbClr val="0000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FDD77AB3-F5F1-47AC-9AB7-125EAD879F5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8055" y="4193270"/>
              <a:ext cx="182403" cy="173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8649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Example: </a:t>
            </a: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need for a geostationary transfer considering the Hohmann transfer </a:t>
            </a:r>
            <a:r>
              <a:rPr lang="en-US" dirty="0"/>
              <a:t>beginning at 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 = 6 678 km (altitude 300 km) and ending in a geostationary Earth orbit with 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 = 42 164 km (altitude </a:t>
            </a:r>
            <a:br>
              <a:rPr lang="en-US" dirty="0"/>
            </a:br>
            <a:r>
              <a:rPr lang="en-US" dirty="0"/>
              <a:t>35 786 km)</a:t>
            </a:r>
          </a:p>
          <a:p>
            <a:r>
              <a:rPr lang="en-US" dirty="0"/>
              <a:t>In the smaller circular orbit, the speed is 7.73 km / s; in the larger one, 3.07 km / s. In the elliptical orbit in between the speed varies from 10.15 km / s at the perigee to 1.61 km / s at the apogee</a:t>
            </a:r>
          </a:p>
          <a:p>
            <a:r>
              <a:rPr lang="en-US" dirty="0"/>
              <a:t>Therefore, the </a:t>
            </a:r>
            <a:r>
              <a:rPr lang="en-US" dirty="0" err="1"/>
              <a:t>Δv</a:t>
            </a:r>
            <a:r>
              <a:rPr lang="en-US" dirty="0"/>
              <a:t> for the first burn is 10.15 − 7.73 = 2.42 km / s, for the second burn 3.07 − 1.61 = 1.46 km / s, and for both together the total </a:t>
            </a:r>
            <a:r>
              <a:rPr lang="en-US" dirty="0" err="1"/>
              <a:t>Δv</a:t>
            </a:r>
            <a:r>
              <a:rPr lang="en-US" dirty="0"/>
              <a:t> is 3.88 km / s</a:t>
            </a:r>
          </a:p>
          <a:p>
            <a:pPr>
              <a:tabLst>
                <a:tab pos="469265" algn="l"/>
                <a:tab pos="469900" algn="l"/>
              </a:tabLst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525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Spiral orbit raising is a continuous thrust orbit transfer</a:t>
            </a:r>
          </a:p>
          <a:p>
            <a:pPr lvl="1"/>
            <a:r>
              <a:rPr lang="en-US" dirty="0">
                <a:ea typeface="Cambria Math" panose="02040503050406030204" pitchFamily="18" charset="0"/>
              </a:rPr>
              <a:t>Basic maneuvers in electric propulsion (</a:t>
            </a:r>
            <a:r>
              <a:rPr lang="en-US" sz="2133" dirty="0">
                <a:ea typeface="Cambria Math" panose="02040503050406030204" pitchFamily="18" charset="0"/>
              </a:rPr>
              <a:t>Assumptions: tangential thrust, constant thrust and velocity = circular orbit velocity at its radius</a:t>
            </a:r>
          </a:p>
          <a:p>
            <a:pPr>
              <a:tabLst>
                <a:tab pos="469265" algn="l"/>
                <a:tab pos="469900" algn="l"/>
              </a:tabLst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461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l-GR" dirty="0">
                    <a:ea typeface="Cambria Math" panose="02040503050406030204" pitchFamily="18" charset="0"/>
                  </a:rPr>
                  <a:t>Δ</a:t>
                </a:r>
                <a:r>
                  <a:rPr lang="de-DE" dirty="0">
                    <a:ea typeface="Cambria Math" panose="02040503050406030204" pitchFamily="18" charset="0"/>
                  </a:rPr>
                  <a:t>v </a:t>
                </a:r>
                <a:r>
                  <a:rPr lang="de-DE" dirty="0" err="1">
                    <a:ea typeface="Cambria Math" panose="02040503050406030204" pitchFamily="18" charset="0"/>
                  </a:rPr>
                  <a:t>need</a:t>
                </a:r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dirty="0" err="1">
                    <a:ea typeface="Cambria Math" panose="02040503050406030204" pitchFamily="18" charset="0"/>
                  </a:rPr>
                  <a:t>for</a:t>
                </a:r>
                <a:r>
                  <a:rPr lang="de-DE" dirty="0">
                    <a:ea typeface="Cambria Math" panose="02040503050406030204" pitchFamily="18" charset="0"/>
                  </a:rPr>
                  <a:t> an </a:t>
                </a:r>
                <a:r>
                  <a:rPr lang="de-DE" dirty="0" err="1">
                    <a:ea typeface="Cambria Math" panose="02040503050406030204" pitchFamily="18" charset="0"/>
                  </a:rPr>
                  <a:t>Edelbaum</a:t>
                </a:r>
                <a:r>
                  <a:rPr lang="en-US" dirty="0">
                    <a:ea typeface="Cambria Math" panose="02040503050406030204" pitchFamily="18" charset="0"/>
                  </a:rPr>
                  <a:t> transfer (spiral orbit raising) is determined by the following equations: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br>
                  <a:rPr lang="de-DE" sz="2400" dirty="0">
                    <a:latin typeface="Microsoft YaHei"/>
                    <a:cs typeface="Microsoft YaHei"/>
                  </a:rPr>
                </a:br>
                <a:r>
                  <a:rPr lang="de-DE" sz="2400" dirty="0">
                    <a:latin typeface="Microsoft YaHei"/>
                    <a:cs typeface="Microsoft YaHei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5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C6B3D2E5-65BA-4F38-B803-51F200DD33D3}"/>
              </a:ext>
            </a:extLst>
          </p:cNvPr>
          <p:cNvGrpSpPr/>
          <p:nvPr/>
        </p:nvGrpSpPr>
        <p:grpSpPr>
          <a:xfrm>
            <a:off x="7380284" y="3347626"/>
            <a:ext cx="2877820" cy="2877820"/>
            <a:chOff x="5333694" y="2998254"/>
            <a:chExt cx="2877820" cy="287782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97A442E7-789B-4FB0-B646-8B8078E2170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5029" y="4079555"/>
              <a:ext cx="714628" cy="715339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7A6BECC-7099-4AAB-B62C-8F0925602D7E}"/>
                </a:ext>
              </a:extLst>
            </p:cNvPr>
            <p:cNvSpPr/>
            <p:nvPr/>
          </p:nvSpPr>
          <p:spPr>
            <a:xfrm>
              <a:off x="6415029" y="4078859"/>
              <a:ext cx="713740" cy="713105"/>
            </a:xfrm>
            <a:custGeom>
              <a:avLst/>
              <a:gdLst/>
              <a:ahLst/>
              <a:cxnLst/>
              <a:rect l="l" t="t" r="r" b="b"/>
              <a:pathLst>
                <a:path w="713740" h="713104">
                  <a:moveTo>
                    <a:pt x="713236" y="356277"/>
                  </a:moveTo>
                  <a:lnTo>
                    <a:pt x="709980" y="404619"/>
                  </a:lnTo>
                  <a:lnTo>
                    <a:pt x="700495" y="450985"/>
                  </a:lnTo>
                  <a:lnTo>
                    <a:pt x="685207" y="494951"/>
                  </a:lnTo>
                  <a:lnTo>
                    <a:pt x="664540" y="536092"/>
                  </a:lnTo>
                  <a:lnTo>
                    <a:pt x="638920" y="573982"/>
                  </a:lnTo>
                  <a:lnTo>
                    <a:pt x="608773" y="608199"/>
                  </a:lnTo>
                  <a:lnTo>
                    <a:pt x="574523" y="638316"/>
                  </a:lnTo>
                  <a:lnTo>
                    <a:pt x="536596" y="663910"/>
                  </a:lnTo>
                  <a:lnTo>
                    <a:pt x="495416" y="684555"/>
                  </a:lnTo>
                  <a:lnTo>
                    <a:pt x="451410" y="699828"/>
                  </a:lnTo>
                  <a:lnTo>
                    <a:pt x="405002" y="709303"/>
                  </a:lnTo>
                  <a:lnTo>
                    <a:pt x="356618" y="712555"/>
                  </a:lnTo>
                  <a:lnTo>
                    <a:pt x="308221" y="709303"/>
                  </a:lnTo>
                  <a:lnTo>
                    <a:pt x="261805" y="699828"/>
                  </a:lnTo>
                  <a:lnTo>
                    <a:pt x="217795" y="684555"/>
                  </a:lnTo>
                  <a:lnTo>
                    <a:pt x="176614" y="663910"/>
                  </a:lnTo>
                  <a:lnTo>
                    <a:pt x="138688" y="638316"/>
                  </a:lnTo>
                  <a:lnTo>
                    <a:pt x="104441" y="608199"/>
                  </a:lnTo>
                  <a:lnTo>
                    <a:pt x="74298" y="573982"/>
                  </a:lnTo>
                  <a:lnTo>
                    <a:pt x="48683" y="536092"/>
                  </a:lnTo>
                  <a:lnTo>
                    <a:pt x="28021" y="494951"/>
                  </a:lnTo>
                  <a:lnTo>
                    <a:pt x="12736" y="450985"/>
                  </a:lnTo>
                  <a:lnTo>
                    <a:pt x="3255" y="404619"/>
                  </a:lnTo>
                  <a:lnTo>
                    <a:pt x="0" y="356277"/>
                  </a:lnTo>
                  <a:lnTo>
                    <a:pt x="3255" y="307936"/>
                  </a:lnTo>
                  <a:lnTo>
                    <a:pt x="12736" y="261569"/>
                  </a:lnTo>
                  <a:lnTo>
                    <a:pt x="28021" y="217604"/>
                  </a:lnTo>
                  <a:lnTo>
                    <a:pt x="48683" y="176463"/>
                  </a:lnTo>
                  <a:lnTo>
                    <a:pt x="74297" y="138572"/>
                  </a:lnTo>
                  <a:lnTo>
                    <a:pt x="104441" y="104356"/>
                  </a:lnTo>
                  <a:lnTo>
                    <a:pt x="138688" y="74239"/>
                  </a:lnTo>
                  <a:lnTo>
                    <a:pt x="176614" y="48645"/>
                  </a:lnTo>
                  <a:lnTo>
                    <a:pt x="217795" y="28000"/>
                  </a:lnTo>
                  <a:lnTo>
                    <a:pt x="261805" y="12727"/>
                  </a:lnTo>
                  <a:lnTo>
                    <a:pt x="308221" y="3252"/>
                  </a:lnTo>
                  <a:lnTo>
                    <a:pt x="356618" y="0"/>
                  </a:lnTo>
                  <a:lnTo>
                    <a:pt x="405002" y="3252"/>
                  </a:lnTo>
                  <a:lnTo>
                    <a:pt x="451410" y="12727"/>
                  </a:lnTo>
                  <a:lnTo>
                    <a:pt x="495416" y="28000"/>
                  </a:lnTo>
                  <a:lnTo>
                    <a:pt x="536596" y="48645"/>
                  </a:lnTo>
                  <a:lnTo>
                    <a:pt x="574523" y="74239"/>
                  </a:lnTo>
                  <a:lnTo>
                    <a:pt x="608773" y="104356"/>
                  </a:lnTo>
                  <a:lnTo>
                    <a:pt x="638920" y="138572"/>
                  </a:lnTo>
                  <a:lnTo>
                    <a:pt x="664540" y="176463"/>
                  </a:lnTo>
                  <a:lnTo>
                    <a:pt x="685207" y="217604"/>
                  </a:lnTo>
                  <a:lnTo>
                    <a:pt x="700495" y="261569"/>
                  </a:lnTo>
                  <a:lnTo>
                    <a:pt x="709980" y="307936"/>
                  </a:lnTo>
                  <a:lnTo>
                    <a:pt x="713236" y="356277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E084C537-419D-4AEC-B825-B08946279B2E}"/>
                </a:ext>
              </a:extLst>
            </p:cNvPr>
            <p:cNvSpPr/>
            <p:nvPr/>
          </p:nvSpPr>
          <p:spPr>
            <a:xfrm>
              <a:off x="6299810" y="3918986"/>
              <a:ext cx="990600" cy="1036319"/>
            </a:xfrm>
            <a:custGeom>
              <a:avLst/>
              <a:gdLst/>
              <a:ahLst/>
              <a:cxnLst/>
              <a:rect l="l" t="t" r="r" b="b"/>
              <a:pathLst>
                <a:path w="990600" h="1036320">
                  <a:moveTo>
                    <a:pt x="110696" y="101478"/>
                  </a:moveTo>
                  <a:lnTo>
                    <a:pt x="106057" y="104494"/>
                  </a:lnTo>
                  <a:lnTo>
                    <a:pt x="105071" y="109191"/>
                  </a:lnTo>
                  <a:lnTo>
                    <a:pt x="88951" y="182778"/>
                  </a:lnTo>
                  <a:lnTo>
                    <a:pt x="111082" y="175935"/>
                  </a:lnTo>
                  <a:lnTo>
                    <a:pt x="107043" y="175935"/>
                  </a:lnTo>
                  <a:lnTo>
                    <a:pt x="94228" y="164163"/>
                  </a:lnTo>
                  <a:lnTo>
                    <a:pt x="100316" y="157553"/>
                  </a:lnTo>
                  <a:lnTo>
                    <a:pt x="115550" y="142601"/>
                  </a:lnTo>
                  <a:lnTo>
                    <a:pt x="122061" y="112902"/>
                  </a:lnTo>
                  <a:lnTo>
                    <a:pt x="123047" y="108205"/>
                  </a:lnTo>
                  <a:lnTo>
                    <a:pt x="120090" y="103566"/>
                  </a:lnTo>
                  <a:lnTo>
                    <a:pt x="110696" y="101478"/>
                  </a:lnTo>
                  <a:close/>
                </a:path>
                <a:path w="990600" h="1036320">
                  <a:moveTo>
                    <a:pt x="115550" y="142601"/>
                  </a:moveTo>
                  <a:lnTo>
                    <a:pt x="100316" y="157553"/>
                  </a:lnTo>
                  <a:lnTo>
                    <a:pt x="94228" y="164163"/>
                  </a:lnTo>
                  <a:lnTo>
                    <a:pt x="107043" y="175935"/>
                  </a:lnTo>
                  <a:lnTo>
                    <a:pt x="110782" y="171876"/>
                  </a:lnTo>
                  <a:lnTo>
                    <a:pt x="109130" y="171876"/>
                  </a:lnTo>
                  <a:lnTo>
                    <a:pt x="98055" y="161728"/>
                  </a:lnTo>
                  <a:lnTo>
                    <a:pt x="112320" y="157331"/>
                  </a:lnTo>
                  <a:lnTo>
                    <a:pt x="115550" y="142601"/>
                  </a:lnTo>
                  <a:close/>
                </a:path>
                <a:path w="990600" h="1036320">
                  <a:moveTo>
                    <a:pt x="160391" y="142476"/>
                  </a:moveTo>
                  <a:lnTo>
                    <a:pt x="131333" y="151470"/>
                  </a:lnTo>
                  <a:lnTo>
                    <a:pt x="113131" y="169324"/>
                  </a:lnTo>
                  <a:lnTo>
                    <a:pt x="107043" y="175935"/>
                  </a:lnTo>
                  <a:lnTo>
                    <a:pt x="111082" y="175935"/>
                  </a:lnTo>
                  <a:lnTo>
                    <a:pt x="165551" y="159118"/>
                  </a:lnTo>
                  <a:lnTo>
                    <a:pt x="168103" y="154247"/>
                  </a:lnTo>
                  <a:lnTo>
                    <a:pt x="166711" y="149666"/>
                  </a:lnTo>
                  <a:lnTo>
                    <a:pt x="165262" y="145085"/>
                  </a:lnTo>
                  <a:lnTo>
                    <a:pt x="160391" y="142476"/>
                  </a:lnTo>
                  <a:close/>
                </a:path>
                <a:path w="990600" h="1036320">
                  <a:moveTo>
                    <a:pt x="112320" y="157331"/>
                  </a:moveTo>
                  <a:lnTo>
                    <a:pt x="98055" y="161728"/>
                  </a:lnTo>
                  <a:lnTo>
                    <a:pt x="109130" y="171876"/>
                  </a:lnTo>
                  <a:lnTo>
                    <a:pt x="112320" y="157331"/>
                  </a:lnTo>
                  <a:close/>
                </a:path>
                <a:path w="990600" h="1036320">
                  <a:moveTo>
                    <a:pt x="131333" y="151470"/>
                  </a:moveTo>
                  <a:lnTo>
                    <a:pt x="112320" y="157331"/>
                  </a:lnTo>
                  <a:lnTo>
                    <a:pt x="109130" y="171876"/>
                  </a:lnTo>
                  <a:lnTo>
                    <a:pt x="110782" y="171876"/>
                  </a:lnTo>
                  <a:lnTo>
                    <a:pt x="113131" y="169324"/>
                  </a:lnTo>
                  <a:lnTo>
                    <a:pt x="131333" y="151470"/>
                  </a:lnTo>
                  <a:close/>
                </a:path>
                <a:path w="990600" h="1036320">
                  <a:moveTo>
                    <a:pt x="132383" y="127283"/>
                  </a:moveTo>
                  <a:lnTo>
                    <a:pt x="119162" y="139055"/>
                  </a:lnTo>
                  <a:lnTo>
                    <a:pt x="115550" y="142601"/>
                  </a:lnTo>
                  <a:lnTo>
                    <a:pt x="112320" y="157331"/>
                  </a:lnTo>
                  <a:lnTo>
                    <a:pt x="131339" y="151464"/>
                  </a:lnTo>
                  <a:lnTo>
                    <a:pt x="143922" y="140272"/>
                  </a:lnTo>
                  <a:lnTo>
                    <a:pt x="132383" y="127283"/>
                  </a:lnTo>
                  <a:close/>
                </a:path>
                <a:path w="990600" h="1036320">
                  <a:moveTo>
                    <a:pt x="188804" y="84488"/>
                  </a:moveTo>
                  <a:lnTo>
                    <a:pt x="179758" y="90403"/>
                  </a:lnTo>
                  <a:lnTo>
                    <a:pt x="158941" y="105422"/>
                  </a:lnTo>
                  <a:lnTo>
                    <a:pt x="146010" y="115801"/>
                  </a:lnTo>
                  <a:lnTo>
                    <a:pt x="156853" y="129371"/>
                  </a:lnTo>
                  <a:lnTo>
                    <a:pt x="169785" y="118991"/>
                  </a:lnTo>
                  <a:lnTo>
                    <a:pt x="189964" y="104494"/>
                  </a:lnTo>
                  <a:lnTo>
                    <a:pt x="198256" y="99101"/>
                  </a:lnTo>
                  <a:lnTo>
                    <a:pt x="188804" y="84488"/>
                  </a:lnTo>
                  <a:close/>
                </a:path>
                <a:path w="990600" h="1036320">
                  <a:moveTo>
                    <a:pt x="250502" y="49811"/>
                  </a:moveTo>
                  <a:lnTo>
                    <a:pt x="245631" y="52073"/>
                  </a:lnTo>
                  <a:lnTo>
                    <a:pt x="223132" y="63670"/>
                  </a:lnTo>
                  <a:lnTo>
                    <a:pt x="203823" y="74920"/>
                  </a:lnTo>
                  <a:lnTo>
                    <a:pt x="212579" y="89939"/>
                  </a:lnTo>
                  <a:lnTo>
                    <a:pt x="231888" y="78689"/>
                  </a:lnTo>
                  <a:lnTo>
                    <a:pt x="253575" y="67497"/>
                  </a:lnTo>
                  <a:lnTo>
                    <a:pt x="257750" y="65642"/>
                  </a:lnTo>
                  <a:lnTo>
                    <a:pt x="250502" y="49811"/>
                  </a:lnTo>
                  <a:close/>
                </a:path>
                <a:path w="990600" h="1036320">
                  <a:moveTo>
                    <a:pt x="316375" y="23891"/>
                  </a:moveTo>
                  <a:lnTo>
                    <a:pt x="315505" y="24122"/>
                  </a:lnTo>
                  <a:lnTo>
                    <a:pt x="291847" y="32241"/>
                  </a:lnTo>
                  <a:lnTo>
                    <a:pt x="268536" y="41577"/>
                  </a:lnTo>
                  <a:lnTo>
                    <a:pt x="266332" y="42563"/>
                  </a:lnTo>
                  <a:lnTo>
                    <a:pt x="273581" y="58393"/>
                  </a:lnTo>
                  <a:lnTo>
                    <a:pt x="275726" y="57408"/>
                  </a:lnTo>
                  <a:lnTo>
                    <a:pt x="298283" y="48419"/>
                  </a:lnTo>
                  <a:lnTo>
                    <a:pt x="321130" y="40591"/>
                  </a:lnTo>
                  <a:lnTo>
                    <a:pt x="316375" y="23891"/>
                  </a:lnTo>
                  <a:close/>
                </a:path>
                <a:path w="990600" h="1036320">
                  <a:moveTo>
                    <a:pt x="384799" y="7364"/>
                  </a:moveTo>
                  <a:lnTo>
                    <a:pt x="363750" y="11365"/>
                  </a:lnTo>
                  <a:lnTo>
                    <a:pt x="339512" y="17164"/>
                  </a:lnTo>
                  <a:lnTo>
                    <a:pt x="333075" y="19020"/>
                  </a:lnTo>
                  <a:lnTo>
                    <a:pt x="337946" y="35720"/>
                  </a:lnTo>
                  <a:lnTo>
                    <a:pt x="344382" y="33864"/>
                  </a:lnTo>
                  <a:lnTo>
                    <a:pt x="367751" y="28298"/>
                  </a:lnTo>
                  <a:lnTo>
                    <a:pt x="388046" y="24470"/>
                  </a:lnTo>
                  <a:lnTo>
                    <a:pt x="384799" y="7364"/>
                  </a:lnTo>
                  <a:close/>
                </a:path>
                <a:path w="990600" h="1036320">
                  <a:moveTo>
                    <a:pt x="455195" y="231"/>
                  </a:moveTo>
                  <a:lnTo>
                    <a:pt x="437567" y="1043"/>
                  </a:lnTo>
                  <a:lnTo>
                    <a:pt x="412807" y="3305"/>
                  </a:lnTo>
                  <a:lnTo>
                    <a:pt x="402427" y="4755"/>
                  </a:lnTo>
                  <a:lnTo>
                    <a:pt x="404805" y="21977"/>
                  </a:lnTo>
                  <a:lnTo>
                    <a:pt x="415184" y="20527"/>
                  </a:lnTo>
                  <a:lnTo>
                    <a:pt x="439133" y="18324"/>
                  </a:lnTo>
                  <a:lnTo>
                    <a:pt x="455949" y="17628"/>
                  </a:lnTo>
                  <a:lnTo>
                    <a:pt x="455195" y="231"/>
                  </a:lnTo>
                  <a:close/>
                </a:path>
                <a:path w="990600" h="1036320">
                  <a:moveTo>
                    <a:pt x="472997" y="0"/>
                  </a:moveTo>
                  <a:lnTo>
                    <a:pt x="472939" y="17396"/>
                  </a:lnTo>
                  <a:lnTo>
                    <a:pt x="487204" y="17454"/>
                  </a:lnTo>
                  <a:lnTo>
                    <a:pt x="511210" y="18730"/>
                  </a:lnTo>
                  <a:lnTo>
                    <a:pt x="524199" y="20005"/>
                  </a:lnTo>
                  <a:lnTo>
                    <a:pt x="525939" y="2725"/>
                  </a:lnTo>
                  <a:lnTo>
                    <a:pt x="512138" y="1333"/>
                  </a:lnTo>
                  <a:lnTo>
                    <a:pt x="487262" y="57"/>
                  </a:lnTo>
                  <a:lnTo>
                    <a:pt x="472997" y="0"/>
                  </a:lnTo>
                  <a:close/>
                </a:path>
                <a:path w="990600" h="1036320">
                  <a:moveTo>
                    <a:pt x="543625" y="4812"/>
                  </a:moveTo>
                  <a:lnTo>
                    <a:pt x="541015" y="22035"/>
                  </a:lnTo>
                  <a:lnTo>
                    <a:pt x="559049" y="24702"/>
                  </a:lnTo>
                  <a:lnTo>
                    <a:pt x="582766" y="29457"/>
                  </a:lnTo>
                  <a:lnTo>
                    <a:pt x="591464" y="31603"/>
                  </a:lnTo>
                  <a:lnTo>
                    <a:pt x="595697" y="14728"/>
                  </a:lnTo>
                  <a:lnTo>
                    <a:pt x="586187" y="12351"/>
                  </a:lnTo>
                  <a:lnTo>
                    <a:pt x="561659" y="7538"/>
                  </a:lnTo>
                  <a:lnTo>
                    <a:pt x="543625" y="4812"/>
                  </a:lnTo>
                  <a:close/>
                </a:path>
                <a:path w="990600" h="1036320">
                  <a:moveTo>
                    <a:pt x="612919" y="19136"/>
                  </a:moveTo>
                  <a:lnTo>
                    <a:pt x="607874" y="35778"/>
                  </a:lnTo>
                  <a:lnTo>
                    <a:pt x="629561" y="42331"/>
                  </a:lnTo>
                  <a:lnTo>
                    <a:pt x="652582" y="50565"/>
                  </a:lnTo>
                  <a:lnTo>
                    <a:pt x="656525" y="52247"/>
                  </a:lnTo>
                  <a:lnTo>
                    <a:pt x="663193" y="36126"/>
                  </a:lnTo>
                  <a:lnTo>
                    <a:pt x="658438" y="34212"/>
                  </a:lnTo>
                  <a:lnTo>
                    <a:pt x="634606" y="25688"/>
                  </a:lnTo>
                  <a:lnTo>
                    <a:pt x="612919" y="19136"/>
                  </a:lnTo>
                  <a:close/>
                </a:path>
                <a:path w="990600" h="1036320">
                  <a:moveTo>
                    <a:pt x="679256" y="42795"/>
                  </a:moveTo>
                  <a:lnTo>
                    <a:pt x="672587" y="58857"/>
                  </a:lnTo>
                  <a:lnTo>
                    <a:pt x="675255" y="59959"/>
                  </a:lnTo>
                  <a:lnTo>
                    <a:pt x="697637" y="70571"/>
                  </a:lnTo>
                  <a:lnTo>
                    <a:pt x="718513" y="81763"/>
                  </a:lnTo>
                  <a:lnTo>
                    <a:pt x="726689" y="66396"/>
                  </a:lnTo>
                  <a:lnTo>
                    <a:pt x="705060" y="54856"/>
                  </a:lnTo>
                  <a:lnTo>
                    <a:pt x="681923" y="43896"/>
                  </a:lnTo>
                  <a:lnTo>
                    <a:pt x="679256" y="42795"/>
                  </a:lnTo>
                  <a:close/>
                </a:path>
                <a:path w="990600" h="1036320">
                  <a:moveTo>
                    <a:pt x="742055" y="75558"/>
                  </a:moveTo>
                  <a:lnTo>
                    <a:pt x="733067" y="90461"/>
                  </a:lnTo>
                  <a:lnTo>
                    <a:pt x="740954" y="95216"/>
                  </a:lnTo>
                  <a:lnTo>
                    <a:pt x="761945" y="109307"/>
                  </a:lnTo>
                  <a:lnTo>
                    <a:pt x="775398" y="119397"/>
                  </a:lnTo>
                  <a:lnTo>
                    <a:pt x="785835" y="105480"/>
                  </a:lnTo>
                  <a:lnTo>
                    <a:pt x="771629" y="94868"/>
                  </a:lnTo>
                  <a:lnTo>
                    <a:pt x="749941" y="80313"/>
                  </a:lnTo>
                  <a:lnTo>
                    <a:pt x="742055" y="75558"/>
                  </a:lnTo>
                  <a:close/>
                </a:path>
                <a:path w="990600" h="1036320">
                  <a:moveTo>
                    <a:pt x="799810" y="116497"/>
                  </a:moveTo>
                  <a:lnTo>
                    <a:pt x="788677" y="129892"/>
                  </a:lnTo>
                  <a:lnTo>
                    <a:pt x="802130" y="141084"/>
                  </a:lnTo>
                  <a:lnTo>
                    <a:pt x="821149" y="158539"/>
                  </a:lnTo>
                  <a:lnTo>
                    <a:pt x="826774" y="164279"/>
                  </a:lnTo>
                  <a:lnTo>
                    <a:pt x="839183" y="152102"/>
                  </a:lnTo>
                  <a:lnTo>
                    <a:pt x="832920" y="145723"/>
                  </a:lnTo>
                  <a:lnTo>
                    <a:pt x="813263" y="127689"/>
                  </a:lnTo>
                  <a:lnTo>
                    <a:pt x="799810" y="116497"/>
                  </a:lnTo>
                  <a:close/>
                </a:path>
                <a:path w="990600" h="1036320">
                  <a:moveTo>
                    <a:pt x="851360" y="164511"/>
                  </a:moveTo>
                  <a:lnTo>
                    <a:pt x="838951" y="176689"/>
                  </a:lnTo>
                  <a:lnTo>
                    <a:pt x="855767" y="195593"/>
                  </a:lnTo>
                  <a:lnTo>
                    <a:pt x="871424" y="215193"/>
                  </a:lnTo>
                  <a:lnTo>
                    <a:pt x="871714" y="215599"/>
                  </a:lnTo>
                  <a:lnTo>
                    <a:pt x="885804" y="205393"/>
                  </a:lnTo>
                  <a:lnTo>
                    <a:pt x="884993" y="204291"/>
                  </a:lnTo>
                  <a:lnTo>
                    <a:pt x="868756" y="184053"/>
                  </a:lnTo>
                  <a:lnTo>
                    <a:pt x="851360" y="164511"/>
                  </a:lnTo>
                  <a:close/>
                </a:path>
                <a:path w="990600" h="1036320">
                  <a:moveTo>
                    <a:pt x="896010" y="219484"/>
                  </a:moveTo>
                  <a:lnTo>
                    <a:pt x="881861" y="229690"/>
                  </a:lnTo>
                  <a:lnTo>
                    <a:pt x="885920" y="235315"/>
                  </a:lnTo>
                  <a:lnTo>
                    <a:pt x="899373" y="256074"/>
                  </a:lnTo>
                  <a:lnTo>
                    <a:pt x="909289" y="273065"/>
                  </a:lnTo>
                  <a:lnTo>
                    <a:pt x="924308" y="264309"/>
                  </a:lnTo>
                  <a:lnTo>
                    <a:pt x="913986" y="246564"/>
                  </a:lnTo>
                  <a:lnTo>
                    <a:pt x="900069" y="225109"/>
                  </a:lnTo>
                  <a:lnTo>
                    <a:pt x="896010" y="219484"/>
                  </a:lnTo>
                  <a:close/>
                </a:path>
                <a:path w="990600" h="1036320">
                  <a:moveTo>
                    <a:pt x="932716" y="280023"/>
                  </a:moveTo>
                  <a:lnTo>
                    <a:pt x="917291" y="288026"/>
                  </a:lnTo>
                  <a:lnTo>
                    <a:pt x="922916" y="298985"/>
                  </a:lnTo>
                  <a:lnTo>
                    <a:pt x="933006" y="321137"/>
                  </a:lnTo>
                  <a:lnTo>
                    <a:pt x="938456" y="334764"/>
                  </a:lnTo>
                  <a:lnTo>
                    <a:pt x="954577" y="328327"/>
                  </a:lnTo>
                  <a:lnTo>
                    <a:pt x="948836" y="313888"/>
                  </a:lnTo>
                  <a:lnTo>
                    <a:pt x="938398" y="290983"/>
                  </a:lnTo>
                  <a:lnTo>
                    <a:pt x="932716" y="280023"/>
                  </a:lnTo>
                  <a:close/>
                </a:path>
                <a:path w="990600" h="1036320">
                  <a:moveTo>
                    <a:pt x="960839" y="344970"/>
                  </a:moveTo>
                  <a:lnTo>
                    <a:pt x="944371" y="350653"/>
                  </a:lnTo>
                  <a:lnTo>
                    <a:pt x="949822" y="366541"/>
                  </a:lnTo>
                  <a:lnTo>
                    <a:pt x="956548" y="389736"/>
                  </a:lnTo>
                  <a:lnTo>
                    <a:pt x="958926" y="399884"/>
                  </a:lnTo>
                  <a:lnTo>
                    <a:pt x="975858" y="395825"/>
                  </a:lnTo>
                  <a:lnTo>
                    <a:pt x="973248" y="384923"/>
                  </a:lnTo>
                  <a:lnTo>
                    <a:pt x="966290" y="360858"/>
                  </a:lnTo>
                  <a:lnTo>
                    <a:pt x="960839" y="344970"/>
                  </a:lnTo>
                  <a:close/>
                </a:path>
                <a:path w="990600" h="1036320">
                  <a:moveTo>
                    <a:pt x="979801" y="413164"/>
                  </a:moveTo>
                  <a:lnTo>
                    <a:pt x="962695" y="416411"/>
                  </a:lnTo>
                  <a:lnTo>
                    <a:pt x="966580" y="436823"/>
                  </a:lnTo>
                  <a:lnTo>
                    <a:pt x="969885" y="460598"/>
                  </a:lnTo>
                  <a:lnTo>
                    <a:pt x="970465" y="467150"/>
                  </a:lnTo>
                  <a:lnTo>
                    <a:pt x="987803" y="465585"/>
                  </a:lnTo>
                  <a:lnTo>
                    <a:pt x="987107" y="458162"/>
                  </a:lnTo>
                  <a:lnTo>
                    <a:pt x="983628" y="433575"/>
                  </a:lnTo>
                  <a:lnTo>
                    <a:pt x="979801" y="413164"/>
                  </a:lnTo>
                  <a:close/>
                </a:path>
                <a:path w="990600" h="1036320">
                  <a:moveTo>
                    <a:pt x="989369" y="482865"/>
                  </a:moveTo>
                  <a:lnTo>
                    <a:pt x="972031" y="484489"/>
                  </a:lnTo>
                  <a:lnTo>
                    <a:pt x="973132" y="508554"/>
                  </a:lnTo>
                  <a:lnTo>
                    <a:pt x="972958" y="532561"/>
                  </a:lnTo>
                  <a:lnTo>
                    <a:pt x="972842" y="535402"/>
                  </a:lnTo>
                  <a:lnTo>
                    <a:pt x="990180" y="536272"/>
                  </a:lnTo>
                  <a:lnTo>
                    <a:pt x="990354" y="532677"/>
                  </a:lnTo>
                  <a:lnTo>
                    <a:pt x="990470" y="507800"/>
                  </a:lnTo>
                  <a:lnTo>
                    <a:pt x="989369" y="482865"/>
                  </a:lnTo>
                  <a:close/>
                </a:path>
                <a:path w="990600" h="1036320">
                  <a:moveTo>
                    <a:pt x="971915" y="552799"/>
                  </a:moveTo>
                  <a:lnTo>
                    <a:pt x="971741" y="556626"/>
                  </a:lnTo>
                  <a:lnTo>
                    <a:pt x="969305" y="580517"/>
                  </a:lnTo>
                  <a:lnTo>
                    <a:pt x="965826" y="603712"/>
                  </a:lnTo>
                  <a:lnTo>
                    <a:pt x="983048" y="606321"/>
                  </a:lnTo>
                  <a:lnTo>
                    <a:pt x="986643" y="582256"/>
                  </a:lnTo>
                  <a:lnTo>
                    <a:pt x="989079" y="557496"/>
                  </a:lnTo>
                  <a:lnTo>
                    <a:pt x="989311" y="553668"/>
                  </a:lnTo>
                  <a:lnTo>
                    <a:pt x="971915" y="552799"/>
                  </a:lnTo>
                  <a:close/>
                </a:path>
                <a:path w="990600" h="1036320">
                  <a:moveTo>
                    <a:pt x="962521" y="620413"/>
                  </a:moveTo>
                  <a:lnTo>
                    <a:pt x="961013" y="628183"/>
                  </a:lnTo>
                  <a:lnTo>
                    <a:pt x="955099" y="651668"/>
                  </a:lnTo>
                  <a:lnTo>
                    <a:pt x="949532" y="670050"/>
                  </a:lnTo>
                  <a:lnTo>
                    <a:pt x="966232" y="675037"/>
                  </a:lnTo>
                  <a:lnTo>
                    <a:pt x="971973" y="655901"/>
                  </a:lnTo>
                  <a:lnTo>
                    <a:pt x="978061" y="631546"/>
                  </a:lnTo>
                  <a:lnTo>
                    <a:pt x="979627" y="623776"/>
                  </a:lnTo>
                  <a:lnTo>
                    <a:pt x="962521" y="620413"/>
                  </a:lnTo>
                  <a:close/>
                </a:path>
                <a:path w="990600" h="1036320">
                  <a:moveTo>
                    <a:pt x="944081" y="686113"/>
                  </a:moveTo>
                  <a:lnTo>
                    <a:pt x="939848" y="697942"/>
                  </a:lnTo>
                  <a:lnTo>
                    <a:pt x="930454" y="720674"/>
                  </a:lnTo>
                  <a:lnTo>
                    <a:pt x="924366" y="733431"/>
                  </a:lnTo>
                  <a:lnTo>
                    <a:pt x="940138" y="740911"/>
                  </a:lnTo>
                  <a:lnTo>
                    <a:pt x="946516" y="727284"/>
                  </a:lnTo>
                  <a:lnTo>
                    <a:pt x="956258" y="703799"/>
                  </a:lnTo>
                  <a:lnTo>
                    <a:pt x="960491" y="691970"/>
                  </a:lnTo>
                  <a:lnTo>
                    <a:pt x="944081" y="686113"/>
                  </a:lnTo>
                  <a:close/>
                </a:path>
                <a:path w="990600" h="1036320">
                  <a:moveTo>
                    <a:pt x="916827" y="748624"/>
                  </a:moveTo>
                  <a:lnTo>
                    <a:pt x="908129" y="764860"/>
                  </a:lnTo>
                  <a:lnTo>
                    <a:pt x="895256" y="786316"/>
                  </a:lnTo>
                  <a:lnTo>
                    <a:pt x="890849" y="792869"/>
                  </a:lnTo>
                  <a:lnTo>
                    <a:pt x="905288" y="802553"/>
                  </a:lnTo>
                  <a:lnTo>
                    <a:pt x="910159" y="795304"/>
                  </a:lnTo>
                  <a:lnTo>
                    <a:pt x="923496" y="773095"/>
                  </a:lnTo>
                  <a:lnTo>
                    <a:pt x="932194" y="756858"/>
                  </a:lnTo>
                  <a:lnTo>
                    <a:pt x="916827" y="748624"/>
                  </a:lnTo>
                  <a:close/>
                </a:path>
                <a:path w="990600" h="1036320">
                  <a:moveTo>
                    <a:pt x="881165" y="807308"/>
                  </a:moveTo>
                  <a:lnTo>
                    <a:pt x="865857" y="827719"/>
                  </a:lnTo>
                  <a:lnTo>
                    <a:pt x="849389" y="847551"/>
                  </a:lnTo>
                  <a:lnTo>
                    <a:pt x="862436" y="859033"/>
                  </a:lnTo>
                  <a:lnTo>
                    <a:pt x="879774" y="838157"/>
                  </a:lnTo>
                  <a:lnTo>
                    <a:pt x="895546" y="816992"/>
                  </a:lnTo>
                  <a:lnTo>
                    <a:pt x="881165" y="807308"/>
                  </a:lnTo>
                  <a:close/>
                </a:path>
                <a:path w="990600" h="1036320">
                  <a:moveTo>
                    <a:pt x="837907" y="860019"/>
                  </a:moveTo>
                  <a:lnTo>
                    <a:pt x="831935" y="866513"/>
                  </a:lnTo>
                  <a:lnTo>
                    <a:pt x="813727" y="884374"/>
                  </a:lnTo>
                  <a:lnTo>
                    <a:pt x="801028" y="895681"/>
                  </a:lnTo>
                  <a:lnTo>
                    <a:pt x="812567" y="908671"/>
                  </a:lnTo>
                  <a:lnTo>
                    <a:pt x="825904" y="896783"/>
                  </a:lnTo>
                  <a:lnTo>
                    <a:pt x="844750" y="878285"/>
                  </a:lnTo>
                  <a:lnTo>
                    <a:pt x="850664" y="871790"/>
                  </a:lnTo>
                  <a:lnTo>
                    <a:pt x="837907" y="860019"/>
                  </a:lnTo>
                  <a:close/>
                </a:path>
                <a:path w="990600" h="1036320">
                  <a:moveTo>
                    <a:pt x="788039" y="906583"/>
                  </a:moveTo>
                  <a:lnTo>
                    <a:pt x="775282" y="916789"/>
                  </a:lnTo>
                  <a:lnTo>
                    <a:pt x="755102" y="931344"/>
                  </a:lnTo>
                  <a:lnTo>
                    <a:pt x="746636" y="936853"/>
                  </a:lnTo>
                  <a:lnTo>
                    <a:pt x="756088" y="951408"/>
                  </a:lnTo>
                  <a:lnTo>
                    <a:pt x="765308" y="945435"/>
                  </a:lnTo>
                  <a:lnTo>
                    <a:pt x="786125" y="930358"/>
                  </a:lnTo>
                  <a:lnTo>
                    <a:pt x="798940" y="920152"/>
                  </a:lnTo>
                  <a:lnTo>
                    <a:pt x="788039" y="906583"/>
                  </a:lnTo>
                  <a:close/>
                </a:path>
                <a:path w="990600" h="1036320">
                  <a:moveTo>
                    <a:pt x="732314" y="945957"/>
                  </a:moveTo>
                  <a:lnTo>
                    <a:pt x="713178" y="957091"/>
                  </a:lnTo>
                  <a:lnTo>
                    <a:pt x="691491" y="968340"/>
                  </a:lnTo>
                  <a:lnTo>
                    <a:pt x="687142" y="970254"/>
                  </a:lnTo>
                  <a:lnTo>
                    <a:pt x="694390" y="986085"/>
                  </a:lnTo>
                  <a:lnTo>
                    <a:pt x="699435" y="983765"/>
                  </a:lnTo>
                  <a:lnTo>
                    <a:pt x="721934" y="972109"/>
                  </a:lnTo>
                  <a:lnTo>
                    <a:pt x="741070" y="961034"/>
                  </a:lnTo>
                  <a:lnTo>
                    <a:pt x="732314" y="945957"/>
                  </a:lnTo>
                  <a:close/>
                </a:path>
                <a:path w="990600" h="1036320">
                  <a:moveTo>
                    <a:pt x="671312" y="977502"/>
                  </a:moveTo>
                  <a:lnTo>
                    <a:pt x="669340" y="978372"/>
                  </a:lnTo>
                  <a:lnTo>
                    <a:pt x="646783" y="987360"/>
                  </a:lnTo>
                  <a:lnTo>
                    <a:pt x="623936" y="995247"/>
                  </a:lnTo>
                  <a:lnTo>
                    <a:pt x="623647" y="995305"/>
                  </a:lnTo>
                  <a:lnTo>
                    <a:pt x="628459" y="1012005"/>
                  </a:lnTo>
                  <a:lnTo>
                    <a:pt x="629561" y="1011657"/>
                  </a:lnTo>
                  <a:lnTo>
                    <a:pt x="653220" y="1003539"/>
                  </a:lnTo>
                  <a:lnTo>
                    <a:pt x="676530" y="994203"/>
                  </a:lnTo>
                  <a:lnTo>
                    <a:pt x="678560" y="993333"/>
                  </a:lnTo>
                  <a:lnTo>
                    <a:pt x="671312" y="977502"/>
                  </a:lnTo>
                  <a:close/>
                </a:path>
                <a:path w="990600" h="1036320">
                  <a:moveTo>
                    <a:pt x="606946" y="1000118"/>
                  </a:moveTo>
                  <a:lnTo>
                    <a:pt x="600742" y="1001915"/>
                  </a:lnTo>
                  <a:lnTo>
                    <a:pt x="577257" y="1007540"/>
                  </a:lnTo>
                  <a:lnTo>
                    <a:pt x="556846" y="1011367"/>
                  </a:lnTo>
                  <a:lnTo>
                    <a:pt x="560035" y="1028416"/>
                  </a:lnTo>
                  <a:lnTo>
                    <a:pt x="581316" y="1024415"/>
                  </a:lnTo>
                  <a:lnTo>
                    <a:pt x="605555" y="1018616"/>
                  </a:lnTo>
                  <a:lnTo>
                    <a:pt x="611759" y="1016818"/>
                  </a:lnTo>
                  <a:lnTo>
                    <a:pt x="606946" y="1000118"/>
                  </a:lnTo>
                  <a:close/>
                </a:path>
                <a:path w="990600" h="1036320">
                  <a:moveTo>
                    <a:pt x="540030" y="1013861"/>
                  </a:moveTo>
                  <a:lnTo>
                    <a:pt x="529882" y="1015252"/>
                  </a:lnTo>
                  <a:lnTo>
                    <a:pt x="505934" y="1017456"/>
                  </a:lnTo>
                  <a:lnTo>
                    <a:pt x="488885" y="1018210"/>
                  </a:lnTo>
                  <a:lnTo>
                    <a:pt x="489639" y="1035548"/>
                  </a:lnTo>
                  <a:lnTo>
                    <a:pt x="507499" y="1034794"/>
                  </a:lnTo>
                  <a:lnTo>
                    <a:pt x="532260" y="1032475"/>
                  </a:lnTo>
                  <a:lnTo>
                    <a:pt x="542465" y="1031083"/>
                  </a:lnTo>
                  <a:lnTo>
                    <a:pt x="540030" y="1013861"/>
                  </a:lnTo>
                  <a:close/>
                </a:path>
                <a:path w="990600" h="1036320">
                  <a:moveTo>
                    <a:pt x="420693" y="1015774"/>
                  </a:moveTo>
                  <a:lnTo>
                    <a:pt x="418953" y="1033113"/>
                  </a:lnTo>
                  <a:lnTo>
                    <a:pt x="432928" y="1034504"/>
                  </a:lnTo>
                  <a:lnTo>
                    <a:pt x="457805" y="1035780"/>
                  </a:lnTo>
                  <a:lnTo>
                    <a:pt x="471837" y="1035838"/>
                  </a:lnTo>
                  <a:lnTo>
                    <a:pt x="471953" y="1018442"/>
                  </a:lnTo>
                  <a:lnTo>
                    <a:pt x="457863" y="1018384"/>
                  </a:lnTo>
                  <a:lnTo>
                    <a:pt x="433856" y="1017108"/>
                  </a:lnTo>
                  <a:lnTo>
                    <a:pt x="420693" y="1015774"/>
                  </a:lnTo>
                  <a:close/>
                </a:path>
                <a:path w="990600" h="1036320">
                  <a:moveTo>
                    <a:pt x="353429" y="1004177"/>
                  </a:moveTo>
                  <a:lnTo>
                    <a:pt x="349195" y="1021051"/>
                  </a:lnTo>
                  <a:lnTo>
                    <a:pt x="358879" y="1023487"/>
                  </a:lnTo>
                  <a:lnTo>
                    <a:pt x="383408" y="1028300"/>
                  </a:lnTo>
                  <a:lnTo>
                    <a:pt x="401210" y="1030967"/>
                  </a:lnTo>
                  <a:lnTo>
                    <a:pt x="403819" y="1013803"/>
                  </a:lnTo>
                  <a:lnTo>
                    <a:pt x="386017" y="1011135"/>
                  </a:lnTo>
                  <a:lnTo>
                    <a:pt x="362300" y="1006380"/>
                  </a:lnTo>
                  <a:lnTo>
                    <a:pt x="353429" y="1004177"/>
                  </a:lnTo>
                  <a:close/>
                </a:path>
                <a:path w="990600" h="1036320">
                  <a:moveTo>
                    <a:pt x="288367" y="983533"/>
                  </a:moveTo>
                  <a:lnTo>
                    <a:pt x="281699" y="999596"/>
                  </a:lnTo>
                  <a:lnTo>
                    <a:pt x="286628" y="1001625"/>
                  </a:lnTo>
                  <a:lnTo>
                    <a:pt x="310460" y="1010149"/>
                  </a:lnTo>
                  <a:lnTo>
                    <a:pt x="331973" y="1016586"/>
                  </a:lnTo>
                  <a:lnTo>
                    <a:pt x="336960" y="999944"/>
                  </a:lnTo>
                  <a:lnTo>
                    <a:pt x="315447" y="993449"/>
                  </a:lnTo>
                  <a:lnTo>
                    <a:pt x="292484" y="985273"/>
                  </a:lnTo>
                  <a:lnTo>
                    <a:pt x="288367" y="983533"/>
                  </a:lnTo>
                  <a:close/>
                </a:path>
                <a:path w="990600" h="1036320">
                  <a:moveTo>
                    <a:pt x="226380" y="953959"/>
                  </a:moveTo>
                  <a:lnTo>
                    <a:pt x="218146" y="969326"/>
                  </a:lnTo>
                  <a:lnTo>
                    <a:pt x="240007" y="980982"/>
                  </a:lnTo>
                  <a:lnTo>
                    <a:pt x="263143" y="991883"/>
                  </a:lnTo>
                  <a:lnTo>
                    <a:pt x="265637" y="992927"/>
                  </a:lnTo>
                  <a:lnTo>
                    <a:pt x="272305" y="976864"/>
                  </a:lnTo>
                  <a:lnTo>
                    <a:pt x="269812" y="975821"/>
                  </a:lnTo>
                  <a:lnTo>
                    <a:pt x="247429" y="965267"/>
                  </a:lnTo>
                  <a:lnTo>
                    <a:pt x="226380" y="953959"/>
                  </a:lnTo>
                  <a:close/>
                </a:path>
                <a:path w="990600" h="1036320">
                  <a:moveTo>
                    <a:pt x="169495" y="916325"/>
                  </a:moveTo>
                  <a:lnTo>
                    <a:pt x="159115" y="930242"/>
                  </a:lnTo>
                  <a:lnTo>
                    <a:pt x="173438" y="940970"/>
                  </a:lnTo>
                  <a:lnTo>
                    <a:pt x="195125" y="955525"/>
                  </a:lnTo>
                  <a:lnTo>
                    <a:pt x="202837" y="960164"/>
                  </a:lnTo>
                  <a:lnTo>
                    <a:pt x="211825" y="945261"/>
                  </a:lnTo>
                  <a:lnTo>
                    <a:pt x="204113" y="940622"/>
                  </a:lnTo>
                  <a:lnTo>
                    <a:pt x="183122" y="926531"/>
                  </a:lnTo>
                  <a:lnTo>
                    <a:pt x="169495" y="916325"/>
                  </a:lnTo>
                  <a:close/>
                </a:path>
                <a:path w="990600" h="1036320">
                  <a:moveTo>
                    <a:pt x="118060" y="871384"/>
                  </a:moveTo>
                  <a:lnTo>
                    <a:pt x="105767" y="883678"/>
                  </a:lnTo>
                  <a:lnTo>
                    <a:pt x="111160" y="889129"/>
                  </a:lnTo>
                  <a:lnTo>
                    <a:pt x="121308" y="898755"/>
                  </a:lnTo>
                  <a:lnTo>
                    <a:pt x="131803" y="908149"/>
                  </a:lnTo>
                  <a:lnTo>
                    <a:pt x="145082" y="919166"/>
                  </a:lnTo>
                  <a:lnTo>
                    <a:pt x="156216" y="905771"/>
                  </a:lnTo>
                  <a:lnTo>
                    <a:pt x="142937" y="894753"/>
                  </a:lnTo>
                  <a:lnTo>
                    <a:pt x="132963" y="885823"/>
                  </a:lnTo>
                  <a:lnTo>
                    <a:pt x="123163" y="876487"/>
                  </a:lnTo>
                  <a:lnTo>
                    <a:pt x="118060" y="871384"/>
                  </a:lnTo>
                  <a:close/>
                </a:path>
                <a:path w="990600" h="1036320">
                  <a:moveTo>
                    <a:pt x="73179" y="819833"/>
                  </a:moveTo>
                  <a:lnTo>
                    <a:pt x="59378" y="830387"/>
                  </a:lnTo>
                  <a:lnTo>
                    <a:pt x="64713" y="837345"/>
                  </a:lnTo>
                  <a:lnTo>
                    <a:pt x="73411" y="848189"/>
                  </a:lnTo>
                  <a:lnTo>
                    <a:pt x="82457" y="858801"/>
                  </a:lnTo>
                  <a:lnTo>
                    <a:pt x="91734" y="869123"/>
                  </a:lnTo>
                  <a:lnTo>
                    <a:pt x="93532" y="871036"/>
                  </a:lnTo>
                  <a:lnTo>
                    <a:pt x="106173" y="859033"/>
                  </a:lnTo>
                  <a:lnTo>
                    <a:pt x="104376" y="857177"/>
                  </a:lnTo>
                  <a:lnTo>
                    <a:pt x="95388" y="847145"/>
                  </a:lnTo>
                  <a:lnTo>
                    <a:pt x="86690" y="836882"/>
                  </a:lnTo>
                  <a:lnTo>
                    <a:pt x="78224" y="826444"/>
                  </a:lnTo>
                  <a:lnTo>
                    <a:pt x="73179" y="819833"/>
                  </a:lnTo>
                  <a:close/>
                </a:path>
                <a:path w="990600" h="1036320">
                  <a:moveTo>
                    <a:pt x="35777" y="762599"/>
                  </a:moveTo>
                  <a:lnTo>
                    <a:pt x="20643" y="771239"/>
                  </a:lnTo>
                  <a:lnTo>
                    <a:pt x="25572" y="779821"/>
                  </a:lnTo>
                  <a:lnTo>
                    <a:pt x="32762" y="791709"/>
                  </a:lnTo>
                  <a:lnTo>
                    <a:pt x="40242" y="803422"/>
                  </a:lnTo>
                  <a:lnTo>
                    <a:pt x="48128" y="815020"/>
                  </a:lnTo>
                  <a:lnTo>
                    <a:pt x="48940" y="816180"/>
                  </a:lnTo>
                  <a:lnTo>
                    <a:pt x="63031" y="805974"/>
                  </a:lnTo>
                  <a:lnTo>
                    <a:pt x="62219" y="804814"/>
                  </a:lnTo>
                  <a:lnTo>
                    <a:pt x="54681" y="793680"/>
                  </a:lnTo>
                  <a:lnTo>
                    <a:pt x="47433" y="782373"/>
                  </a:lnTo>
                  <a:lnTo>
                    <a:pt x="40474" y="770833"/>
                  </a:lnTo>
                  <a:lnTo>
                    <a:pt x="35777" y="762599"/>
                  </a:lnTo>
                  <a:close/>
                </a:path>
                <a:path w="990600" h="1036320">
                  <a:moveTo>
                    <a:pt x="15772" y="722877"/>
                  </a:moveTo>
                  <a:lnTo>
                    <a:pt x="0" y="730184"/>
                  </a:lnTo>
                  <a:lnTo>
                    <a:pt x="5914" y="742883"/>
                  </a:lnTo>
                  <a:lnTo>
                    <a:pt x="12293" y="755698"/>
                  </a:lnTo>
                  <a:lnTo>
                    <a:pt x="27659" y="747522"/>
                  </a:lnTo>
                  <a:lnTo>
                    <a:pt x="27485" y="747232"/>
                  </a:lnTo>
                  <a:lnTo>
                    <a:pt x="21455" y="735113"/>
                  </a:lnTo>
                  <a:lnTo>
                    <a:pt x="15772" y="722877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9CDE5B6F-3687-4FAA-9628-6C91ACDC9CD0}"/>
                </a:ext>
              </a:extLst>
            </p:cNvPr>
            <p:cNvSpPr/>
            <p:nvPr/>
          </p:nvSpPr>
          <p:spPr>
            <a:xfrm>
              <a:off x="5333694" y="2998254"/>
              <a:ext cx="2877820" cy="2877820"/>
            </a:xfrm>
            <a:custGeom>
              <a:avLst/>
              <a:gdLst/>
              <a:ahLst/>
              <a:cxnLst/>
              <a:rect l="l" t="t" r="r" b="b"/>
              <a:pathLst>
                <a:path w="2877820" h="2877820">
                  <a:moveTo>
                    <a:pt x="2560112" y="537606"/>
                  </a:moveTo>
                  <a:lnTo>
                    <a:pt x="2546543" y="548449"/>
                  </a:lnTo>
                  <a:lnTo>
                    <a:pt x="2561098" y="566716"/>
                  </a:lnTo>
                  <a:lnTo>
                    <a:pt x="2578378" y="589505"/>
                  </a:lnTo>
                  <a:lnTo>
                    <a:pt x="2592236" y="579009"/>
                  </a:lnTo>
                  <a:lnTo>
                    <a:pt x="2574667" y="555814"/>
                  </a:lnTo>
                  <a:lnTo>
                    <a:pt x="2560112" y="537606"/>
                  </a:lnTo>
                  <a:close/>
                </a:path>
                <a:path w="2877820" h="2877820">
                  <a:moveTo>
                    <a:pt x="2496964" y="477008"/>
                  </a:moveTo>
                  <a:lnTo>
                    <a:pt x="2511693" y="550885"/>
                  </a:lnTo>
                  <a:lnTo>
                    <a:pt x="2512679" y="555582"/>
                  </a:lnTo>
                  <a:lnTo>
                    <a:pt x="2517260" y="558597"/>
                  </a:lnTo>
                  <a:lnTo>
                    <a:pt x="2526654" y="556742"/>
                  </a:lnTo>
                  <a:lnTo>
                    <a:pt x="2529727" y="552161"/>
                  </a:lnTo>
                  <a:lnTo>
                    <a:pt x="2523381" y="520454"/>
                  </a:lnTo>
                  <a:lnTo>
                    <a:pt x="2514940" y="510409"/>
                  </a:lnTo>
                  <a:lnTo>
                    <a:pt x="2501893" y="495680"/>
                  </a:lnTo>
                  <a:lnTo>
                    <a:pt x="2514882" y="484141"/>
                  </a:lnTo>
                  <a:lnTo>
                    <a:pt x="2518692" y="484141"/>
                  </a:lnTo>
                  <a:lnTo>
                    <a:pt x="2496964" y="477008"/>
                  </a:lnTo>
                  <a:close/>
                </a:path>
                <a:path w="2877820" h="2877820">
                  <a:moveTo>
                    <a:pt x="2519847" y="502831"/>
                  </a:moveTo>
                  <a:lnTo>
                    <a:pt x="2523381" y="520454"/>
                  </a:lnTo>
                  <a:lnTo>
                    <a:pt x="2535699" y="535112"/>
                  </a:lnTo>
                  <a:lnTo>
                    <a:pt x="2549036" y="523921"/>
                  </a:lnTo>
                  <a:lnTo>
                    <a:pt x="2535686" y="508032"/>
                  </a:lnTo>
                  <a:lnTo>
                    <a:pt x="2519847" y="502831"/>
                  </a:lnTo>
                  <a:close/>
                </a:path>
                <a:path w="2877820" h="2877820">
                  <a:moveTo>
                    <a:pt x="2514882" y="484141"/>
                  </a:moveTo>
                  <a:lnTo>
                    <a:pt x="2501893" y="495680"/>
                  </a:lnTo>
                  <a:lnTo>
                    <a:pt x="2514940" y="510409"/>
                  </a:lnTo>
                  <a:lnTo>
                    <a:pt x="2523381" y="520454"/>
                  </a:lnTo>
                  <a:lnTo>
                    <a:pt x="2519847" y="502831"/>
                  </a:lnTo>
                  <a:lnTo>
                    <a:pt x="2505662" y="498174"/>
                  </a:lnTo>
                  <a:lnTo>
                    <a:pt x="2516912" y="488200"/>
                  </a:lnTo>
                  <a:lnTo>
                    <a:pt x="2518494" y="488200"/>
                  </a:lnTo>
                  <a:lnTo>
                    <a:pt x="2514882" y="484141"/>
                  </a:lnTo>
                  <a:close/>
                </a:path>
                <a:path w="2877820" h="2877820">
                  <a:moveTo>
                    <a:pt x="2518692" y="484141"/>
                  </a:moveTo>
                  <a:lnTo>
                    <a:pt x="2514882" y="484141"/>
                  </a:lnTo>
                  <a:lnTo>
                    <a:pt x="2527987" y="498870"/>
                  </a:lnTo>
                  <a:lnTo>
                    <a:pt x="2535686" y="508032"/>
                  </a:lnTo>
                  <a:lnTo>
                    <a:pt x="2567650" y="518528"/>
                  </a:lnTo>
                  <a:lnTo>
                    <a:pt x="2572579" y="516034"/>
                  </a:lnTo>
                  <a:lnTo>
                    <a:pt x="2575594" y="506930"/>
                  </a:lnTo>
                  <a:lnTo>
                    <a:pt x="2573101" y="502001"/>
                  </a:lnTo>
                  <a:lnTo>
                    <a:pt x="2518692" y="484141"/>
                  </a:lnTo>
                  <a:close/>
                </a:path>
                <a:path w="2877820" h="2877820">
                  <a:moveTo>
                    <a:pt x="2518494" y="488200"/>
                  </a:moveTo>
                  <a:lnTo>
                    <a:pt x="2516912" y="488200"/>
                  </a:lnTo>
                  <a:lnTo>
                    <a:pt x="2519847" y="502831"/>
                  </a:lnTo>
                  <a:lnTo>
                    <a:pt x="2535686" y="508032"/>
                  </a:lnTo>
                  <a:lnTo>
                    <a:pt x="2527987" y="498870"/>
                  </a:lnTo>
                  <a:lnTo>
                    <a:pt x="2518494" y="488200"/>
                  </a:lnTo>
                  <a:close/>
                </a:path>
                <a:path w="2877820" h="2877820">
                  <a:moveTo>
                    <a:pt x="2516912" y="488200"/>
                  </a:moveTo>
                  <a:lnTo>
                    <a:pt x="2505662" y="498174"/>
                  </a:lnTo>
                  <a:lnTo>
                    <a:pt x="2519847" y="502831"/>
                  </a:lnTo>
                  <a:lnTo>
                    <a:pt x="2516912" y="488200"/>
                  </a:lnTo>
                  <a:close/>
                </a:path>
                <a:path w="2877820" h="2877820">
                  <a:moveTo>
                    <a:pt x="2602674" y="593158"/>
                  </a:moveTo>
                  <a:lnTo>
                    <a:pt x="2588583" y="603364"/>
                  </a:lnTo>
                  <a:lnTo>
                    <a:pt x="2603892" y="624646"/>
                  </a:lnTo>
                  <a:lnTo>
                    <a:pt x="2618389" y="645869"/>
                  </a:lnTo>
                  <a:lnTo>
                    <a:pt x="2632769" y="636127"/>
                  </a:lnTo>
                  <a:lnTo>
                    <a:pt x="2618041" y="614440"/>
                  </a:lnTo>
                  <a:lnTo>
                    <a:pt x="2602674" y="593158"/>
                  </a:lnTo>
                  <a:close/>
                </a:path>
                <a:path w="2877820" h="2877820">
                  <a:moveTo>
                    <a:pt x="2642511" y="650740"/>
                  </a:moveTo>
                  <a:lnTo>
                    <a:pt x="2627898" y="660192"/>
                  </a:lnTo>
                  <a:lnTo>
                    <a:pt x="2643381" y="684083"/>
                  </a:lnTo>
                  <a:lnTo>
                    <a:pt x="2655616" y="704147"/>
                  </a:lnTo>
                  <a:lnTo>
                    <a:pt x="2670461" y="695101"/>
                  </a:lnTo>
                  <a:lnTo>
                    <a:pt x="2657993" y="674689"/>
                  </a:lnTo>
                  <a:lnTo>
                    <a:pt x="2642511" y="650740"/>
                  </a:lnTo>
                  <a:close/>
                </a:path>
                <a:path w="2877820" h="2877820">
                  <a:moveTo>
                    <a:pt x="2679564" y="710178"/>
                  </a:moveTo>
                  <a:lnTo>
                    <a:pt x="2664488" y="718876"/>
                  </a:lnTo>
                  <a:lnTo>
                    <a:pt x="2679507" y="744971"/>
                  </a:lnTo>
                  <a:lnTo>
                    <a:pt x="2689944" y="764165"/>
                  </a:lnTo>
                  <a:lnTo>
                    <a:pt x="2705253" y="755872"/>
                  </a:lnTo>
                  <a:lnTo>
                    <a:pt x="2694583" y="736330"/>
                  </a:lnTo>
                  <a:lnTo>
                    <a:pt x="2679564" y="710178"/>
                  </a:lnTo>
                  <a:close/>
                </a:path>
                <a:path w="2877820" h="2877820">
                  <a:moveTo>
                    <a:pt x="2713545" y="771355"/>
                  </a:moveTo>
                  <a:lnTo>
                    <a:pt x="2698062" y="779299"/>
                  </a:lnTo>
                  <a:lnTo>
                    <a:pt x="2712327" y="807134"/>
                  </a:lnTo>
                  <a:lnTo>
                    <a:pt x="2721315" y="825806"/>
                  </a:lnTo>
                  <a:lnTo>
                    <a:pt x="2736971" y="818267"/>
                  </a:lnTo>
                  <a:lnTo>
                    <a:pt x="2727809" y="799247"/>
                  </a:lnTo>
                  <a:lnTo>
                    <a:pt x="2713545" y="771355"/>
                  </a:lnTo>
                  <a:close/>
                </a:path>
                <a:path w="2877820" h="2877820">
                  <a:moveTo>
                    <a:pt x="2744510" y="834156"/>
                  </a:moveTo>
                  <a:lnTo>
                    <a:pt x="2728679" y="841347"/>
                  </a:lnTo>
                  <a:lnTo>
                    <a:pt x="2741842" y="870515"/>
                  </a:lnTo>
                  <a:lnTo>
                    <a:pt x="2749612" y="888897"/>
                  </a:lnTo>
                  <a:lnTo>
                    <a:pt x="2765617" y="882112"/>
                  </a:lnTo>
                  <a:lnTo>
                    <a:pt x="2757731" y="863382"/>
                  </a:lnTo>
                  <a:lnTo>
                    <a:pt x="2744510" y="834156"/>
                  </a:lnTo>
                  <a:close/>
                </a:path>
                <a:path w="2877820" h="2877820">
                  <a:moveTo>
                    <a:pt x="2772401" y="898407"/>
                  </a:moveTo>
                  <a:lnTo>
                    <a:pt x="2756223" y="904727"/>
                  </a:lnTo>
                  <a:lnTo>
                    <a:pt x="2768052" y="934939"/>
                  </a:lnTo>
                  <a:lnTo>
                    <a:pt x="2774721" y="953321"/>
                  </a:lnTo>
                  <a:lnTo>
                    <a:pt x="2791073" y="947349"/>
                  </a:lnTo>
                  <a:lnTo>
                    <a:pt x="2784231" y="928560"/>
                  </a:lnTo>
                  <a:lnTo>
                    <a:pt x="2772401" y="898407"/>
                  </a:lnTo>
                  <a:close/>
                </a:path>
                <a:path w="2877820" h="2877820">
                  <a:moveTo>
                    <a:pt x="2797104" y="963875"/>
                  </a:moveTo>
                  <a:lnTo>
                    <a:pt x="2780577" y="969442"/>
                  </a:lnTo>
                  <a:lnTo>
                    <a:pt x="2791015" y="1000292"/>
                  </a:lnTo>
                  <a:lnTo>
                    <a:pt x="2796756" y="1018848"/>
                  </a:lnTo>
                  <a:lnTo>
                    <a:pt x="2813340" y="1013687"/>
                  </a:lnTo>
                  <a:lnTo>
                    <a:pt x="2807483" y="994725"/>
                  </a:lnTo>
                  <a:lnTo>
                    <a:pt x="2797104" y="963875"/>
                  </a:lnTo>
                  <a:close/>
                </a:path>
                <a:path w="2877820" h="2877820">
                  <a:moveTo>
                    <a:pt x="2818501" y="1030561"/>
                  </a:moveTo>
                  <a:lnTo>
                    <a:pt x="2801801" y="1035316"/>
                  </a:lnTo>
                  <a:lnTo>
                    <a:pt x="2810614" y="1066398"/>
                  </a:lnTo>
                  <a:lnTo>
                    <a:pt x="2815485" y="1085418"/>
                  </a:lnTo>
                  <a:lnTo>
                    <a:pt x="2832360" y="1081069"/>
                  </a:lnTo>
                  <a:lnTo>
                    <a:pt x="2827373" y="1061643"/>
                  </a:lnTo>
                  <a:lnTo>
                    <a:pt x="2818501" y="1030561"/>
                  </a:lnTo>
                  <a:close/>
                </a:path>
                <a:path w="2877820" h="2877820">
                  <a:moveTo>
                    <a:pt x="2836651" y="1098175"/>
                  </a:moveTo>
                  <a:lnTo>
                    <a:pt x="2819718" y="1102060"/>
                  </a:lnTo>
                  <a:lnTo>
                    <a:pt x="2826967" y="1133200"/>
                  </a:lnTo>
                  <a:lnTo>
                    <a:pt x="2830968" y="1152800"/>
                  </a:lnTo>
                  <a:lnTo>
                    <a:pt x="2848016" y="1149321"/>
                  </a:lnTo>
                  <a:lnTo>
                    <a:pt x="2843899" y="1129257"/>
                  </a:lnTo>
                  <a:lnTo>
                    <a:pt x="2836651" y="1098175"/>
                  </a:lnTo>
                  <a:close/>
                </a:path>
                <a:path w="2877820" h="2877820">
                  <a:moveTo>
                    <a:pt x="2851495" y="1166543"/>
                  </a:moveTo>
                  <a:lnTo>
                    <a:pt x="2834389" y="1169674"/>
                  </a:lnTo>
                  <a:lnTo>
                    <a:pt x="2840014" y="1200466"/>
                  </a:lnTo>
                  <a:lnTo>
                    <a:pt x="2843145" y="1220878"/>
                  </a:lnTo>
                  <a:lnTo>
                    <a:pt x="2860367" y="1218210"/>
                  </a:lnTo>
                  <a:lnTo>
                    <a:pt x="2857120" y="1197393"/>
                  </a:lnTo>
                  <a:lnTo>
                    <a:pt x="2851495" y="1166543"/>
                  </a:lnTo>
                  <a:close/>
                </a:path>
                <a:path w="2877820" h="2877820">
                  <a:moveTo>
                    <a:pt x="2862977" y="1235607"/>
                  </a:moveTo>
                  <a:lnTo>
                    <a:pt x="2845754" y="1237868"/>
                  </a:lnTo>
                  <a:lnTo>
                    <a:pt x="2849756" y="1268196"/>
                  </a:lnTo>
                  <a:lnTo>
                    <a:pt x="2852075" y="1289477"/>
                  </a:lnTo>
                  <a:lnTo>
                    <a:pt x="2869355" y="1287622"/>
                  </a:lnTo>
                  <a:lnTo>
                    <a:pt x="2866978" y="1265934"/>
                  </a:lnTo>
                  <a:lnTo>
                    <a:pt x="2862977" y="1235607"/>
                  </a:lnTo>
                  <a:close/>
                </a:path>
                <a:path w="2877820" h="2877820">
                  <a:moveTo>
                    <a:pt x="2871153" y="1305134"/>
                  </a:moveTo>
                  <a:lnTo>
                    <a:pt x="2853815" y="1306584"/>
                  </a:lnTo>
                  <a:lnTo>
                    <a:pt x="2856250" y="1336274"/>
                  </a:lnTo>
                  <a:lnTo>
                    <a:pt x="2857584" y="1358425"/>
                  </a:lnTo>
                  <a:lnTo>
                    <a:pt x="2874980" y="1357381"/>
                  </a:lnTo>
                  <a:lnTo>
                    <a:pt x="2873588" y="1334824"/>
                  </a:lnTo>
                  <a:lnTo>
                    <a:pt x="2871153" y="1305134"/>
                  </a:lnTo>
                  <a:close/>
                </a:path>
                <a:path w="2877820" h="2877820">
                  <a:moveTo>
                    <a:pt x="2875850" y="1374952"/>
                  </a:moveTo>
                  <a:lnTo>
                    <a:pt x="2858512" y="1375590"/>
                  </a:lnTo>
                  <a:lnTo>
                    <a:pt x="2859497" y="1404410"/>
                  </a:lnTo>
                  <a:lnTo>
                    <a:pt x="2859787" y="1427547"/>
                  </a:lnTo>
                  <a:lnTo>
                    <a:pt x="2877183" y="1427315"/>
                  </a:lnTo>
                  <a:lnTo>
                    <a:pt x="2876893" y="1403830"/>
                  </a:lnTo>
                  <a:lnTo>
                    <a:pt x="2875850" y="1374952"/>
                  </a:lnTo>
                  <a:close/>
                </a:path>
                <a:path w="2877820" h="2877820">
                  <a:moveTo>
                    <a:pt x="2859845" y="1444711"/>
                  </a:moveTo>
                  <a:lnTo>
                    <a:pt x="2859433" y="1472835"/>
                  </a:lnTo>
                  <a:lnTo>
                    <a:pt x="2858628" y="1496668"/>
                  </a:lnTo>
                  <a:lnTo>
                    <a:pt x="2876024" y="1497306"/>
                  </a:lnTo>
                  <a:lnTo>
                    <a:pt x="2876838" y="1472661"/>
                  </a:lnTo>
                  <a:lnTo>
                    <a:pt x="2877241" y="1444943"/>
                  </a:lnTo>
                  <a:lnTo>
                    <a:pt x="2859845" y="1444711"/>
                  </a:lnTo>
                  <a:close/>
                </a:path>
                <a:path w="2877820" h="2877820">
                  <a:moveTo>
                    <a:pt x="2857816" y="1513891"/>
                  </a:moveTo>
                  <a:lnTo>
                    <a:pt x="2856192" y="1540739"/>
                  </a:lnTo>
                  <a:lnTo>
                    <a:pt x="2854105" y="1565732"/>
                  </a:lnTo>
                  <a:lnTo>
                    <a:pt x="2871443" y="1567182"/>
                  </a:lnTo>
                  <a:lnTo>
                    <a:pt x="2873588" y="1541783"/>
                  </a:lnTo>
                  <a:lnTo>
                    <a:pt x="2875212" y="1514877"/>
                  </a:lnTo>
                  <a:lnTo>
                    <a:pt x="2857816" y="1513891"/>
                  </a:lnTo>
                  <a:close/>
                </a:path>
                <a:path w="2877820" h="2877820">
                  <a:moveTo>
                    <a:pt x="2852481" y="1582838"/>
                  </a:moveTo>
                  <a:lnTo>
                    <a:pt x="2849698" y="1608643"/>
                  </a:lnTo>
                  <a:lnTo>
                    <a:pt x="2846276" y="1634448"/>
                  </a:lnTo>
                  <a:lnTo>
                    <a:pt x="2863556" y="1636709"/>
                  </a:lnTo>
                  <a:lnTo>
                    <a:pt x="2866978" y="1610499"/>
                  </a:lnTo>
                  <a:lnTo>
                    <a:pt x="2869761" y="1584694"/>
                  </a:lnTo>
                  <a:lnTo>
                    <a:pt x="2852481" y="1582838"/>
                  </a:lnTo>
                  <a:close/>
                </a:path>
                <a:path w="2877820" h="2877820">
                  <a:moveTo>
                    <a:pt x="2843841" y="1651438"/>
                  </a:moveTo>
                  <a:lnTo>
                    <a:pt x="2839956" y="1676199"/>
                  </a:lnTo>
                  <a:lnTo>
                    <a:pt x="2835143" y="1702700"/>
                  </a:lnTo>
                  <a:lnTo>
                    <a:pt x="2852249" y="1705773"/>
                  </a:lnTo>
                  <a:lnTo>
                    <a:pt x="2857120" y="1678866"/>
                  </a:lnTo>
                  <a:lnTo>
                    <a:pt x="2861005" y="1654106"/>
                  </a:lnTo>
                  <a:lnTo>
                    <a:pt x="2843841" y="1651438"/>
                  </a:lnTo>
                  <a:close/>
                </a:path>
                <a:path w="2877820" h="2877820">
                  <a:moveTo>
                    <a:pt x="2831838" y="1719574"/>
                  </a:moveTo>
                  <a:lnTo>
                    <a:pt x="2826967" y="1743291"/>
                  </a:lnTo>
                  <a:lnTo>
                    <a:pt x="2820762" y="1770313"/>
                  </a:lnTo>
                  <a:lnTo>
                    <a:pt x="2837694" y="1774257"/>
                  </a:lnTo>
                  <a:lnTo>
                    <a:pt x="2844015" y="1746770"/>
                  </a:lnTo>
                  <a:lnTo>
                    <a:pt x="2848886" y="1723053"/>
                  </a:lnTo>
                  <a:lnTo>
                    <a:pt x="2831838" y="1719574"/>
                  </a:lnTo>
                  <a:close/>
                </a:path>
                <a:path w="2877820" h="2877820">
                  <a:moveTo>
                    <a:pt x="2816587" y="1787014"/>
                  </a:moveTo>
                  <a:lnTo>
                    <a:pt x="2810789" y="1809745"/>
                  </a:lnTo>
                  <a:lnTo>
                    <a:pt x="2803018" y="1837174"/>
                  </a:lnTo>
                  <a:lnTo>
                    <a:pt x="2819776" y="1841929"/>
                  </a:lnTo>
                  <a:lnTo>
                    <a:pt x="2827605" y="1814094"/>
                  </a:lnTo>
                  <a:lnTo>
                    <a:pt x="2833461" y="1791363"/>
                  </a:lnTo>
                  <a:lnTo>
                    <a:pt x="2816587" y="1787014"/>
                  </a:lnTo>
                  <a:close/>
                </a:path>
                <a:path w="2877820" h="2877820">
                  <a:moveTo>
                    <a:pt x="2798089" y="1853642"/>
                  </a:moveTo>
                  <a:lnTo>
                    <a:pt x="2791305" y="1875562"/>
                  </a:lnTo>
                  <a:lnTo>
                    <a:pt x="2782085" y="1903106"/>
                  </a:lnTo>
                  <a:lnTo>
                    <a:pt x="2798611" y="1908615"/>
                  </a:lnTo>
                  <a:lnTo>
                    <a:pt x="2807947" y="1880665"/>
                  </a:lnTo>
                  <a:lnTo>
                    <a:pt x="2814674" y="1858745"/>
                  </a:lnTo>
                  <a:lnTo>
                    <a:pt x="2798089" y="1853642"/>
                  </a:lnTo>
                  <a:close/>
                </a:path>
                <a:path w="2877820" h="2877820">
                  <a:moveTo>
                    <a:pt x="2776344" y="1919284"/>
                  </a:moveTo>
                  <a:lnTo>
                    <a:pt x="2768690" y="1940450"/>
                  </a:lnTo>
                  <a:lnTo>
                    <a:pt x="2757963" y="1967878"/>
                  </a:lnTo>
                  <a:lnTo>
                    <a:pt x="2774199" y="1974257"/>
                  </a:lnTo>
                  <a:lnTo>
                    <a:pt x="2785042" y="1946365"/>
                  </a:lnTo>
                  <a:lnTo>
                    <a:pt x="2792697" y="1925199"/>
                  </a:lnTo>
                  <a:lnTo>
                    <a:pt x="2776344" y="1919284"/>
                  </a:lnTo>
                  <a:close/>
                </a:path>
                <a:path w="2877820" h="2877820">
                  <a:moveTo>
                    <a:pt x="2751468" y="1983825"/>
                  </a:moveTo>
                  <a:lnTo>
                    <a:pt x="2742828" y="2004411"/>
                  </a:lnTo>
                  <a:lnTo>
                    <a:pt x="2730709" y="2031433"/>
                  </a:lnTo>
                  <a:lnTo>
                    <a:pt x="2746597" y="2038566"/>
                  </a:lnTo>
                  <a:lnTo>
                    <a:pt x="2758890" y="2011137"/>
                  </a:lnTo>
                  <a:lnTo>
                    <a:pt x="2767530" y="1990494"/>
                  </a:lnTo>
                  <a:lnTo>
                    <a:pt x="2751468" y="1983825"/>
                  </a:lnTo>
                  <a:close/>
                </a:path>
                <a:path w="2877820" h="2877820">
                  <a:moveTo>
                    <a:pt x="2723403" y="2047032"/>
                  </a:moveTo>
                  <a:lnTo>
                    <a:pt x="2713777" y="2067212"/>
                  </a:lnTo>
                  <a:lnTo>
                    <a:pt x="2700382" y="2093596"/>
                  </a:lnTo>
                  <a:lnTo>
                    <a:pt x="2715864" y="2101483"/>
                  </a:lnTo>
                  <a:lnTo>
                    <a:pt x="2729433" y="2074692"/>
                  </a:lnTo>
                  <a:lnTo>
                    <a:pt x="2739117" y="2054512"/>
                  </a:lnTo>
                  <a:lnTo>
                    <a:pt x="2723403" y="2047032"/>
                  </a:lnTo>
                  <a:close/>
                </a:path>
                <a:path w="2877820" h="2877820">
                  <a:moveTo>
                    <a:pt x="2692322" y="2108789"/>
                  </a:moveTo>
                  <a:lnTo>
                    <a:pt x="2681478" y="2128795"/>
                  </a:lnTo>
                  <a:lnTo>
                    <a:pt x="2667040" y="2154194"/>
                  </a:lnTo>
                  <a:lnTo>
                    <a:pt x="2682116" y="2162776"/>
                  </a:lnTo>
                  <a:lnTo>
                    <a:pt x="2696787" y="2137087"/>
                  </a:lnTo>
                  <a:lnTo>
                    <a:pt x="2707630" y="2117023"/>
                  </a:lnTo>
                  <a:lnTo>
                    <a:pt x="2692322" y="2108789"/>
                  </a:lnTo>
                  <a:close/>
                </a:path>
                <a:path w="2877820" h="2877820">
                  <a:moveTo>
                    <a:pt x="2658226" y="2168923"/>
                  </a:moveTo>
                  <a:lnTo>
                    <a:pt x="2646048" y="2189044"/>
                  </a:lnTo>
                  <a:lnTo>
                    <a:pt x="2630740" y="2213051"/>
                  </a:lnTo>
                  <a:lnTo>
                    <a:pt x="2645411" y="2222387"/>
                  </a:lnTo>
                  <a:lnTo>
                    <a:pt x="2660951" y="2198091"/>
                  </a:lnTo>
                  <a:lnTo>
                    <a:pt x="2673128" y="2177969"/>
                  </a:lnTo>
                  <a:lnTo>
                    <a:pt x="2658226" y="2168923"/>
                  </a:lnTo>
                  <a:close/>
                </a:path>
                <a:path w="2877820" h="2877820">
                  <a:moveTo>
                    <a:pt x="2621288" y="2227374"/>
                  </a:moveTo>
                  <a:lnTo>
                    <a:pt x="2607429" y="2247844"/>
                  </a:lnTo>
                  <a:lnTo>
                    <a:pt x="2591599" y="2270054"/>
                  </a:lnTo>
                  <a:lnTo>
                    <a:pt x="2605806" y="2280143"/>
                  </a:lnTo>
                  <a:lnTo>
                    <a:pt x="2621868" y="2257586"/>
                  </a:lnTo>
                  <a:lnTo>
                    <a:pt x="2635669" y="2237116"/>
                  </a:lnTo>
                  <a:lnTo>
                    <a:pt x="2621288" y="2227374"/>
                  </a:lnTo>
                  <a:close/>
                </a:path>
                <a:path w="2877820" h="2877820">
                  <a:moveTo>
                    <a:pt x="2581451" y="2283913"/>
                  </a:moveTo>
                  <a:lnTo>
                    <a:pt x="2565621" y="2305026"/>
                  </a:lnTo>
                  <a:lnTo>
                    <a:pt x="2549732" y="2325061"/>
                  </a:lnTo>
                  <a:lnTo>
                    <a:pt x="2563417" y="2335858"/>
                  </a:lnTo>
                  <a:lnTo>
                    <a:pt x="2579538" y="2315470"/>
                  </a:lnTo>
                  <a:lnTo>
                    <a:pt x="2595368" y="2294351"/>
                  </a:lnTo>
                  <a:lnTo>
                    <a:pt x="2581451" y="2283913"/>
                  </a:lnTo>
                  <a:close/>
                </a:path>
                <a:path w="2877820" h="2877820">
                  <a:moveTo>
                    <a:pt x="2538947" y="2338427"/>
                  </a:moveTo>
                  <a:lnTo>
                    <a:pt x="2520623" y="2360439"/>
                  </a:lnTo>
                  <a:lnTo>
                    <a:pt x="2505257" y="2377998"/>
                  </a:lnTo>
                  <a:lnTo>
                    <a:pt x="2518362" y="2389457"/>
                  </a:lnTo>
                  <a:lnTo>
                    <a:pt x="2534018" y="2371567"/>
                  </a:lnTo>
                  <a:lnTo>
                    <a:pt x="2552342" y="2349549"/>
                  </a:lnTo>
                  <a:lnTo>
                    <a:pt x="2538947" y="2338427"/>
                  </a:lnTo>
                  <a:close/>
                </a:path>
                <a:path w="2877820" h="2877820">
                  <a:moveTo>
                    <a:pt x="2493891" y="2390837"/>
                  </a:moveTo>
                  <a:lnTo>
                    <a:pt x="2472494" y="2414038"/>
                  </a:lnTo>
                  <a:lnTo>
                    <a:pt x="2458287" y="2428691"/>
                  </a:lnTo>
                  <a:lnTo>
                    <a:pt x="2470755" y="2440805"/>
                  </a:lnTo>
                  <a:lnTo>
                    <a:pt x="2485309" y="2425827"/>
                  </a:lnTo>
                  <a:lnTo>
                    <a:pt x="2506648" y="2402631"/>
                  </a:lnTo>
                  <a:lnTo>
                    <a:pt x="2493891" y="2390837"/>
                  </a:lnTo>
                  <a:close/>
                </a:path>
                <a:path w="2877820" h="2877820">
                  <a:moveTo>
                    <a:pt x="2446284" y="2440990"/>
                  </a:moveTo>
                  <a:lnTo>
                    <a:pt x="2421176" y="2465606"/>
                  </a:lnTo>
                  <a:lnTo>
                    <a:pt x="2408883" y="2477065"/>
                  </a:lnTo>
                  <a:lnTo>
                    <a:pt x="2420712" y="2489793"/>
                  </a:lnTo>
                  <a:lnTo>
                    <a:pt x="2433353" y="2478027"/>
                  </a:lnTo>
                  <a:lnTo>
                    <a:pt x="2458461" y="2453417"/>
                  </a:lnTo>
                  <a:lnTo>
                    <a:pt x="2446284" y="2440990"/>
                  </a:lnTo>
                  <a:close/>
                </a:path>
                <a:path w="2877820" h="2877820">
                  <a:moveTo>
                    <a:pt x="2396126" y="2488929"/>
                  </a:moveTo>
                  <a:lnTo>
                    <a:pt x="2394328" y="2490634"/>
                  </a:lnTo>
                  <a:lnTo>
                    <a:pt x="2366842" y="2514977"/>
                  </a:lnTo>
                  <a:lnTo>
                    <a:pt x="2357275" y="2523049"/>
                  </a:lnTo>
                  <a:lnTo>
                    <a:pt x="2368466" y="2536363"/>
                  </a:lnTo>
                  <a:lnTo>
                    <a:pt x="2378382" y="2527990"/>
                  </a:lnTo>
                  <a:lnTo>
                    <a:pt x="2406215" y="2503362"/>
                  </a:lnTo>
                  <a:lnTo>
                    <a:pt x="2408013" y="2501652"/>
                  </a:lnTo>
                  <a:lnTo>
                    <a:pt x="2396126" y="2488929"/>
                  </a:lnTo>
                  <a:close/>
                </a:path>
                <a:path w="2877820" h="2877820">
                  <a:moveTo>
                    <a:pt x="2343938" y="2534241"/>
                  </a:moveTo>
                  <a:lnTo>
                    <a:pt x="2338951" y="2538439"/>
                  </a:lnTo>
                  <a:lnTo>
                    <a:pt x="2310595" y="2561089"/>
                  </a:lnTo>
                  <a:lnTo>
                    <a:pt x="2303463" y="2566494"/>
                  </a:lnTo>
                  <a:lnTo>
                    <a:pt x="2314017" y="2580347"/>
                  </a:lnTo>
                  <a:lnTo>
                    <a:pt x="2321439" y="2574682"/>
                  </a:lnTo>
                  <a:lnTo>
                    <a:pt x="2350142" y="2551759"/>
                  </a:lnTo>
                  <a:lnTo>
                    <a:pt x="2355129" y="2547555"/>
                  </a:lnTo>
                  <a:lnTo>
                    <a:pt x="2343938" y="2534241"/>
                  </a:lnTo>
                  <a:close/>
                </a:path>
                <a:path w="2877820" h="2877820">
                  <a:moveTo>
                    <a:pt x="2289604" y="2577013"/>
                  </a:moveTo>
                  <a:lnTo>
                    <a:pt x="2281834" y="2582922"/>
                  </a:lnTo>
                  <a:lnTo>
                    <a:pt x="2252667" y="2603931"/>
                  </a:lnTo>
                  <a:lnTo>
                    <a:pt x="2247680" y="2607317"/>
                  </a:lnTo>
                  <a:lnTo>
                    <a:pt x="2257479" y="2621692"/>
                  </a:lnTo>
                  <a:lnTo>
                    <a:pt x="2262814" y="2618045"/>
                  </a:lnTo>
                  <a:lnTo>
                    <a:pt x="2292329" y="2596775"/>
                  </a:lnTo>
                  <a:lnTo>
                    <a:pt x="2300158" y="2590866"/>
                  </a:lnTo>
                  <a:lnTo>
                    <a:pt x="2289604" y="2577013"/>
                  </a:lnTo>
                  <a:close/>
                </a:path>
                <a:path w="2877820" h="2877820">
                  <a:moveTo>
                    <a:pt x="2233299" y="2617111"/>
                  </a:moveTo>
                  <a:lnTo>
                    <a:pt x="2223093" y="2624064"/>
                  </a:lnTo>
                  <a:lnTo>
                    <a:pt x="2193172" y="2643386"/>
                  </a:lnTo>
                  <a:lnTo>
                    <a:pt x="2189925" y="2645357"/>
                  </a:lnTo>
                  <a:lnTo>
                    <a:pt x="2199029" y="2660208"/>
                  </a:lnTo>
                  <a:lnTo>
                    <a:pt x="2202624" y="2657999"/>
                  </a:lnTo>
                  <a:lnTo>
                    <a:pt x="2232893" y="2638445"/>
                  </a:lnTo>
                  <a:lnTo>
                    <a:pt x="2243099" y="2631487"/>
                  </a:lnTo>
                  <a:lnTo>
                    <a:pt x="2233299" y="2617111"/>
                  </a:lnTo>
                  <a:close/>
                </a:path>
                <a:path w="2877820" h="2877820">
                  <a:moveTo>
                    <a:pt x="2175080" y="2654421"/>
                  </a:moveTo>
                  <a:lnTo>
                    <a:pt x="2162903" y="2661884"/>
                  </a:lnTo>
                  <a:lnTo>
                    <a:pt x="2132286" y="2679518"/>
                  </a:lnTo>
                  <a:lnTo>
                    <a:pt x="2130431" y="2680533"/>
                  </a:lnTo>
                  <a:lnTo>
                    <a:pt x="2138723" y="2695807"/>
                  </a:lnTo>
                  <a:lnTo>
                    <a:pt x="2140984" y="2694589"/>
                  </a:lnTo>
                  <a:lnTo>
                    <a:pt x="2171949" y="2676735"/>
                  </a:lnTo>
                  <a:lnTo>
                    <a:pt x="2184184" y="2669272"/>
                  </a:lnTo>
                  <a:lnTo>
                    <a:pt x="2175080" y="2654421"/>
                  </a:lnTo>
                  <a:close/>
                </a:path>
                <a:path w="2877820" h="2877820">
                  <a:moveTo>
                    <a:pt x="2115122" y="2688854"/>
                  </a:moveTo>
                  <a:lnTo>
                    <a:pt x="2101321" y="2696375"/>
                  </a:lnTo>
                  <a:lnTo>
                    <a:pt x="2070066" y="2712362"/>
                  </a:lnTo>
                  <a:lnTo>
                    <a:pt x="2069255" y="2712757"/>
                  </a:lnTo>
                  <a:lnTo>
                    <a:pt x="2076793" y="2728437"/>
                  </a:lnTo>
                  <a:lnTo>
                    <a:pt x="2078011" y="2727851"/>
                  </a:lnTo>
                  <a:lnTo>
                    <a:pt x="2109613" y="2711655"/>
                  </a:lnTo>
                  <a:lnTo>
                    <a:pt x="2123472" y="2704128"/>
                  </a:lnTo>
                  <a:lnTo>
                    <a:pt x="2115122" y="2688854"/>
                  </a:lnTo>
                  <a:close/>
                </a:path>
                <a:path w="2877820" h="2877820">
                  <a:moveTo>
                    <a:pt x="2053540" y="2720301"/>
                  </a:moveTo>
                  <a:lnTo>
                    <a:pt x="2038522" y="2727532"/>
                  </a:lnTo>
                  <a:lnTo>
                    <a:pt x="2006571" y="2741942"/>
                  </a:lnTo>
                  <a:lnTo>
                    <a:pt x="2013297" y="2757976"/>
                  </a:lnTo>
                  <a:lnTo>
                    <a:pt x="2013877" y="2757738"/>
                  </a:lnTo>
                  <a:lnTo>
                    <a:pt x="2046060" y="2743212"/>
                  </a:lnTo>
                  <a:lnTo>
                    <a:pt x="2061079" y="2735975"/>
                  </a:lnTo>
                  <a:lnTo>
                    <a:pt x="2053540" y="2720301"/>
                  </a:lnTo>
                  <a:close/>
                </a:path>
                <a:path w="2877820" h="2877820">
                  <a:moveTo>
                    <a:pt x="1990509" y="2748703"/>
                  </a:moveTo>
                  <a:lnTo>
                    <a:pt x="1974620" y="2755407"/>
                  </a:lnTo>
                  <a:lnTo>
                    <a:pt x="1942322" y="2768066"/>
                  </a:lnTo>
                  <a:lnTo>
                    <a:pt x="1947773" y="2784557"/>
                  </a:lnTo>
                  <a:lnTo>
                    <a:pt x="1948642" y="2784267"/>
                  </a:lnTo>
                  <a:lnTo>
                    <a:pt x="1981405" y="2771435"/>
                  </a:lnTo>
                  <a:lnTo>
                    <a:pt x="1997293" y="2764731"/>
                  </a:lnTo>
                  <a:lnTo>
                    <a:pt x="1990509" y="2748703"/>
                  </a:lnTo>
                  <a:close/>
                </a:path>
                <a:path w="2877820" h="2877820">
                  <a:moveTo>
                    <a:pt x="1926143" y="2773963"/>
                  </a:moveTo>
                  <a:lnTo>
                    <a:pt x="1909733" y="2779953"/>
                  </a:lnTo>
                  <a:lnTo>
                    <a:pt x="1877029" y="2790994"/>
                  </a:lnTo>
                  <a:lnTo>
                    <a:pt x="1882595" y="2807480"/>
                  </a:lnTo>
                  <a:lnTo>
                    <a:pt x="1915706" y="2796294"/>
                  </a:lnTo>
                  <a:lnTo>
                    <a:pt x="1932116" y="2790304"/>
                  </a:lnTo>
                  <a:lnTo>
                    <a:pt x="1926143" y="2773963"/>
                  </a:lnTo>
                  <a:close/>
                </a:path>
                <a:path w="2877820" h="2877820">
                  <a:moveTo>
                    <a:pt x="1860618" y="2796068"/>
                  </a:moveTo>
                  <a:lnTo>
                    <a:pt x="1844034" y="2801212"/>
                  </a:lnTo>
                  <a:lnTo>
                    <a:pt x="1810866" y="2810640"/>
                  </a:lnTo>
                  <a:lnTo>
                    <a:pt x="1815273" y="2827467"/>
                  </a:lnTo>
                  <a:lnTo>
                    <a:pt x="1815679" y="2827370"/>
                  </a:lnTo>
                  <a:lnTo>
                    <a:pt x="1849137" y="2817831"/>
                  </a:lnTo>
                  <a:lnTo>
                    <a:pt x="1865779" y="2812687"/>
                  </a:lnTo>
                  <a:lnTo>
                    <a:pt x="1860618" y="2796068"/>
                  </a:lnTo>
                  <a:close/>
                </a:path>
                <a:path w="2877820" h="2877820">
                  <a:moveTo>
                    <a:pt x="1794108" y="2814943"/>
                  </a:moveTo>
                  <a:lnTo>
                    <a:pt x="1777582" y="2819194"/>
                  </a:lnTo>
                  <a:lnTo>
                    <a:pt x="1744123" y="2826972"/>
                  </a:lnTo>
                  <a:lnTo>
                    <a:pt x="1743775" y="2827034"/>
                  </a:lnTo>
                  <a:lnTo>
                    <a:pt x="1747312" y="2844075"/>
                  </a:lnTo>
                  <a:lnTo>
                    <a:pt x="1748066" y="2843916"/>
                  </a:lnTo>
                  <a:lnTo>
                    <a:pt x="1781931" y="2836041"/>
                  </a:lnTo>
                  <a:lnTo>
                    <a:pt x="1798457" y="2831792"/>
                  </a:lnTo>
                  <a:lnTo>
                    <a:pt x="1794108" y="2814943"/>
                  </a:lnTo>
                  <a:close/>
                </a:path>
                <a:path w="2877820" h="2877820">
                  <a:moveTo>
                    <a:pt x="1726727" y="2830539"/>
                  </a:moveTo>
                  <a:lnTo>
                    <a:pt x="1710491" y="2833883"/>
                  </a:lnTo>
                  <a:lnTo>
                    <a:pt x="1676743" y="2840021"/>
                  </a:lnTo>
                  <a:lnTo>
                    <a:pt x="1675873" y="2840156"/>
                  </a:lnTo>
                  <a:lnTo>
                    <a:pt x="1678540" y="2857343"/>
                  </a:lnTo>
                  <a:lnTo>
                    <a:pt x="1679874" y="2857136"/>
                  </a:lnTo>
                  <a:lnTo>
                    <a:pt x="1713970" y="2850922"/>
                  </a:lnTo>
                  <a:lnTo>
                    <a:pt x="1730264" y="2847579"/>
                  </a:lnTo>
                  <a:lnTo>
                    <a:pt x="1726727" y="2830539"/>
                  </a:lnTo>
                  <a:close/>
                </a:path>
                <a:path w="2877820" h="2877820">
                  <a:moveTo>
                    <a:pt x="1658709" y="2842836"/>
                  </a:moveTo>
                  <a:lnTo>
                    <a:pt x="1642994" y="2845291"/>
                  </a:lnTo>
                  <a:lnTo>
                    <a:pt x="1609014" y="2849785"/>
                  </a:lnTo>
                  <a:lnTo>
                    <a:pt x="1607391" y="2849957"/>
                  </a:lnTo>
                  <a:lnTo>
                    <a:pt x="1609304" y="2867253"/>
                  </a:lnTo>
                  <a:lnTo>
                    <a:pt x="1611334" y="2867030"/>
                  </a:lnTo>
                  <a:lnTo>
                    <a:pt x="1645662" y="2862479"/>
                  </a:lnTo>
                  <a:lnTo>
                    <a:pt x="1661376" y="2860025"/>
                  </a:lnTo>
                  <a:lnTo>
                    <a:pt x="1658709" y="2842836"/>
                  </a:lnTo>
                  <a:close/>
                </a:path>
                <a:path w="2877820" h="2877820">
                  <a:moveTo>
                    <a:pt x="1590111" y="2851827"/>
                  </a:moveTo>
                  <a:lnTo>
                    <a:pt x="1575034" y="2853456"/>
                  </a:lnTo>
                  <a:lnTo>
                    <a:pt x="1541054" y="2856307"/>
                  </a:lnTo>
                  <a:lnTo>
                    <a:pt x="1538560" y="2856453"/>
                  </a:lnTo>
                  <a:lnTo>
                    <a:pt x="1539604" y="2873818"/>
                  </a:lnTo>
                  <a:lnTo>
                    <a:pt x="1542503" y="2873643"/>
                  </a:lnTo>
                  <a:lnTo>
                    <a:pt x="1576948" y="2870752"/>
                  </a:lnTo>
                  <a:lnTo>
                    <a:pt x="1591966" y="2869123"/>
                  </a:lnTo>
                  <a:lnTo>
                    <a:pt x="1590111" y="2851827"/>
                  </a:lnTo>
                  <a:close/>
                </a:path>
                <a:path w="2877820" h="2877820">
                  <a:moveTo>
                    <a:pt x="1521222" y="2857488"/>
                  </a:moveTo>
                  <a:lnTo>
                    <a:pt x="1506958" y="2858336"/>
                  </a:lnTo>
                  <a:lnTo>
                    <a:pt x="1472861" y="2859543"/>
                  </a:lnTo>
                  <a:lnTo>
                    <a:pt x="1469498" y="2859580"/>
                  </a:lnTo>
                  <a:lnTo>
                    <a:pt x="1469672" y="2876975"/>
                  </a:lnTo>
                  <a:lnTo>
                    <a:pt x="1473499" y="2876929"/>
                  </a:lnTo>
                  <a:lnTo>
                    <a:pt x="1508001" y="2875701"/>
                  </a:lnTo>
                  <a:lnTo>
                    <a:pt x="1522208" y="2874853"/>
                  </a:lnTo>
                  <a:lnTo>
                    <a:pt x="1521222" y="2857488"/>
                  </a:lnTo>
                  <a:close/>
                </a:path>
                <a:path w="2877820" h="2877820">
                  <a:moveTo>
                    <a:pt x="1400320" y="2859339"/>
                  </a:moveTo>
                  <a:lnTo>
                    <a:pt x="1399682" y="2876724"/>
                  </a:lnTo>
                  <a:lnTo>
                    <a:pt x="1404437" y="2876891"/>
                  </a:lnTo>
                  <a:lnTo>
                    <a:pt x="1438939" y="2877326"/>
                  </a:lnTo>
                  <a:lnTo>
                    <a:pt x="1452276" y="2877174"/>
                  </a:lnTo>
                  <a:lnTo>
                    <a:pt x="1452104" y="2859931"/>
                  </a:lnTo>
                  <a:lnTo>
                    <a:pt x="1438765" y="2859931"/>
                  </a:lnTo>
                  <a:lnTo>
                    <a:pt x="1404669" y="2859496"/>
                  </a:lnTo>
                  <a:lnTo>
                    <a:pt x="1400320" y="2859339"/>
                  </a:lnTo>
                  <a:close/>
                </a:path>
                <a:path w="2877820" h="2877820">
                  <a:moveTo>
                    <a:pt x="1452102" y="2859778"/>
                  </a:moveTo>
                  <a:lnTo>
                    <a:pt x="1438765" y="2859931"/>
                  </a:lnTo>
                  <a:lnTo>
                    <a:pt x="1452104" y="2859931"/>
                  </a:lnTo>
                  <a:lnTo>
                    <a:pt x="1452102" y="2859778"/>
                  </a:lnTo>
                  <a:close/>
                </a:path>
                <a:path w="2877820" h="2877820">
                  <a:moveTo>
                    <a:pt x="1331258" y="2855801"/>
                  </a:moveTo>
                  <a:lnTo>
                    <a:pt x="1329808" y="2873137"/>
                  </a:lnTo>
                  <a:lnTo>
                    <a:pt x="1335491" y="2873614"/>
                  </a:lnTo>
                  <a:lnTo>
                    <a:pt x="1369993" y="2875668"/>
                  </a:lnTo>
                  <a:lnTo>
                    <a:pt x="1382286" y="2876106"/>
                  </a:lnTo>
                  <a:lnTo>
                    <a:pt x="1382924" y="2858721"/>
                  </a:lnTo>
                  <a:lnTo>
                    <a:pt x="1370573" y="2858283"/>
                  </a:lnTo>
                  <a:lnTo>
                    <a:pt x="1336535" y="2856248"/>
                  </a:lnTo>
                  <a:lnTo>
                    <a:pt x="1331258" y="2855801"/>
                  </a:lnTo>
                  <a:close/>
                </a:path>
                <a:path w="2877820" h="2877820">
                  <a:moveTo>
                    <a:pt x="1262428" y="2848897"/>
                  </a:moveTo>
                  <a:lnTo>
                    <a:pt x="1260166" y="2866144"/>
                  </a:lnTo>
                  <a:lnTo>
                    <a:pt x="1266777" y="2867012"/>
                  </a:lnTo>
                  <a:lnTo>
                    <a:pt x="1301105" y="2870729"/>
                  </a:lnTo>
                  <a:lnTo>
                    <a:pt x="1312470" y="2871681"/>
                  </a:lnTo>
                  <a:lnTo>
                    <a:pt x="1313920" y="2854346"/>
                  </a:lnTo>
                  <a:lnTo>
                    <a:pt x="1302554" y="2853393"/>
                  </a:lnTo>
                  <a:lnTo>
                    <a:pt x="1268632" y="2849717"/>
                  </a:lnTo>
                  <a:lnTo>
                    <a:pt x="1262428" y="2848897"/>
                  </a:lnTo>
                  <a:close/>
                </a:path>
                <a:path w="2877820" h="2877820">
                  <a:moveTo>
                    <a:pt x="1194003" y="2838705"/>
                  </a:moveTo>
                  <a:lnTo>
                    <a:pt x="1190930" y="2855822"/>
                  </a:lnTo>
                  <a:lnTo>
                    <a:pt x="1198352" y="2857173"/>
                  </a:lnTo>
                  <a:lnTo>
                    <a:pt x="1232565" y="2862508"/>
                  </a:lnTo>
                  <a:lnTo>
                    <a:pt x="1242886" y="2863872"/>
                  </a:lnTo>
                  <a:lnTo>
                    <a:pt x="1245148" y="2846625"/>
                  </a:lnTo>
                  <a:lnTo>
                    <a:pt x="1234826" y="2845261"/>
                  </a:lnTo>
                  <a:lnTo>
                    <a:pt x="1201078" y="2839985"/>
                  </a:lnTo>
                  <a:lnTo>
                    <a:pt x="1194003" y="2838705"/>
                  </a:lnTo>
                  <a:close/>
                </a:path>
                <a:path w="2877820" h="2877820">
                  <a:moveTo>
                    <a:pt x="1126159" y="2825202"/>
                  </a:moveTo>
                  <a:lnTo>
                    <a:pt x="1122274" y="2842152"/>
                  </a:lnTo>
                  <a:lnTo>
                    <a:pt x="1130508" y="2844051"/>
                  </a:lnTo>
                  <a:lnTo>
                    <a:pt x="1164372" y="2851004"/>
                  </a:lnTo>
                  <a:lnTo>
                    <a:pt x="1173824" y="2852715"/>
                  </a:lnTo>
                  <a:lnTo>
                    <a:pt x="1176897" y="2835599"/>
                  </a:lnTo>
                  <a:lnTo>
                    <a:pt x="1167503" y="2833888"/>
                  </a:lnTo>
                  <a:lnTo>
                    <a:pt x="1133987" y="2827011"/>
                  </a:lnTo>
                  <a:lnTo>
                    <a:pt x="1126159" y="2825202"/>
                  </a:lnTo>
                  <a:close/>
                </a:path>
                <a:path w="2877820" h="2877820">
                  <a:moveTo>
                    <a:pt x="1059126" y="2808408"/>
                  </a:moveTo>
                  <a:lnTo>
                    <a:pt x="1054371" y="2825147"/>
                  </a:lnTo>
                  <a:lnTo>
                    <a:pt x="1063185" y="2827647"/>
                  </a:lnTo>
                  <a:lnTo>
                    <a:pt x="1096760" y="2836265"/>
                  </a:lnTo>
                  <a:lnTo>
                    <a:pt x="1105342" y="2838239"/>
                  </a:lnTo>
                  <a:lnTo>
                    <a:pt x="1109227" y="2821289"/>
                  </a:lnTo>
                  <a:lnTo>
                    <a:pt x="1100703" y="2819315"/>
                  </a:lnTo>
                  <a:lnTo>
                    <a:pt x="1067534" y="2810797"/>
                  </a:lnTo>
                  <a:lnTo>
                    <a:pt x="1059126" y="2808408"/>
                  </a:lnTo>
                  <a:close/>
                </a:path>
                <a:path w="2877820" h="2877820">
                  <a:moveTo>
                    <a:pt x="992905" y="2788379"/>
                  </a:moveTo>
                  <a:lnTo>
                    <a:pt x="987397" y="2804876"/>
                  </a:lnTo>
                  <a:lnTo>
                    <a:pt x="996617" y="2807961"/>
                  </a:lnTo>
                  <a:lnTo>
                    <a:pt x="1029843" y="2818196"/>
                  </a:lnTo>
                  <a:lnTo>
                    <a:pt x="1037613" y="2820408"/>
                  </a:lnTo>
                  <a:lnTo>
                    <a:pt x="1042368" y="2803670"/>
                  </a:lnTo>
                  <a:lnTo>
                    <a:pt x="1034540" y="2801461"/>
                  </a:lnTo>
                  <a:lnTo>
                    <a:pt x="1001719" y="2791342"/>
                  </a:lnTo>
                  <a:lnTo>
                    <a:pt x="992905" y="2788379"/>
                  </a:lnTo>
                  <a:close/>
                </a:path>
                <a:path w="2877820" h="2877820">
                  <a:moveTo>
                    <a:pt x="927786" y="2765184"/>
                  </a:moveTo>
                  <a:lnTo>
                    <a:pt x="921408" y="2781391"/>
                  </a:lnTo>
                  <a:lnTo>
                    <a:pt x="930918" y="2785085"/>
                  </a:lnTo>
                  <a:lnTo>
                    <a:pt x="963680" y="2796938"/>
                  </a:lnTo>
                  <a:lnTo>
                    <a:pt x="970870" y="2799356"/>
                  </a:lnTo>
                  <a:lnTo>
                    <a:pt x="976437" y="2782858"/>
                  </a:lnTo>
                  <a:lnTo>
                    <a:pt x="969189" y="2780440"/>
                  </a:lnTo>
                  <a:lnTo>
                    <a:pt x="936832" y="2768727"/>
                  </a:lnTo>
                  <a:lnTo>
                    <a:pt x="927786" y="2765184"/>
                  </a:lnTo>
                  <a:close/>
                </a:path>
                <a:path w="2877820" h="2877820">
                  <a:moveTo>
                    <a:pt x="863827" y="2738817"/>
                  </a:moveTo>
                  <a:lnTo>
                    <a:pt x="856753" y="2754694"/>
                  </a:lnTo>
                  <a:lnTo>
                    <a:pt x="866204" y="2758921"/>
                  </a:lnTo>
                  <a:lnTo>
                    <a:pt x="898445" y="2772397"/>
                  </a:lnTo>
                  <a:lnTo>
                    <a:pt x="905230" y="2775053"/>
                  </a:lnTo>
                  <a:lnTo>
                    <a:pt x="911550" y="2758851"/>
                  </a:lnTo>
                  <a:lnTo>
                    <a:pt x="904766" y="2756190"/>
                  </a:lnTo>
                  <a:lnTo>
                    <a:pt x="872873" y="2742870"/>
                  </a:lnTo>
                  <a:lnTo>
                    <a:pt x="863827" y="2738817"/>
                  </a:lnTo>
                  <a:close/>
                </a:path>
                <a:path w="2877820" h="2877820">
                  <a:moveTo>
                    <a:pt x="801317" y="2709312"/>
                  </a:moveTo>
                  <a:lnTo>
                    <a:pt x="793431" y="2724824"/>
                  </a:lnTo>
                  <a:lnTo>
                    <a:pt x="802593" y="2729475"/>
                  </a:lnTo>
                  <a:lnTo>
                    <a:pt x="834254" y="2744615"/>
                  </a:lnTo>
                  <a:lnTo>
                    <a:pt x="840864" y="2747578"/>
                  </a:lnTo>
                  <a:lnTo>
                    <a:pt x="847939" y="2731701"/>
                  </a:lnTo>
                  <a:lnTo>
                    <a:pt x="841328" y="2728738"/>
                  </a:lnTo>
                  <a:lnTo>
                    <a:pt x="810073" y="2713783"/>
                  </a:lnTo>
                  <a:lnTo>
                    <a:pt x="801317" y="2709312"/>
                  </a:lnTo>
                  <a:close/>
                </a:path>
                <a:path w="2877820" h="2877820">
                  <a:moveTo>
                    <a:pt x="740257" y="2676833"/>
                  </a:moveTo>
                  <a:lnTo>
                    <a:pt x="731617" y="2691933"/>
                  </a:lnTo>
                  <a:lnTo>
                    <a:pt x="740199" y="2696839"/>
                  </a:lnTo>
                  <a:lnTo>
                    <a:pt x="771222" y="2713551"/>
                  </a:lnTo>
                  <a:lnTo>
                    <a:pt x="777891" y="2716949"/>
                  </a:lnTo>
                  <a:lnTo>
                    <a:pt x="785777" y="2701437"/>
                  </a:lnTo>
                  <a:lnTo>
                    <a:pt x="779108" y="2698039"/>
                  </a:lnTo>
                  <a:lnTo>
                    <a:pt x="748433" y="2681524"/>
                  </a:lnTo>
                  <a:lnTo>
                    <a:pt x="740257" y="2676833"/>
                  </a:lnTo>
                  <a:close/>
                </a:path>
                <a:path w="2877820" h="2877820">
                  <a:moveTo>
                    <a:pt x="680879" y="2641397"/>
                  </a:moveTo>
                  <a:lnTo>
                    <a:pt x="671543" y="2656056"/>
                  </a:lnTo>
                  <a:lnTo>
                    <a:pt x="679197" y="2660968"/>
                  </a:lnTo>
                  <a:lnTo>
                    <a:pt x="709524" y="2679292"/>
                  </a:lnTo>
                  <a:lnTo>
                    <a:pt x="716541" y="2683299"/>
                  </a:lnTo>
                  <a:lnTo>
                    <a:pt x="725181" y="2668199"/>
                  </a:lnTo>
                  <a:lnTo>
                    <a:pt x="718164" y="2664192"/>
                  </a:lnTo>
                  <a:lnTo>
                    <a:pt x="688185" y="2646076"/>
                  </a:lnTo>
                  <a:lnTo>
                    <a:pt x="680879" y="2641397"/>
                  </a:lnTo>
                  <a:close/>
                </a:path>
                <a:path w="2877820" h="2877820">
                  <a:moveTo>
                    <a:pt x="623356" y="2603096"/>
                  </a:moveTo>
                  <a:lnTo>
                    <a:pt x="613208" y="2617256"/>
                  </a:lnTo>
                  <a:lnTo>
                    <a:pt x="619761" y="2621890"/>
                  </a:lnTo>
                  <a:lnTo>
                    <a:pt x="649276" y="2641843"/>
                  </a:lnTo>
                  <a:lnTo>
                    <a:pt x="656872" y="2646691"/>
                  </a:lnTo>
                  <a:lnTo>
                    <a:pt x="666208" y="2632032"/>
                  </a:lnTo>
                  <a:lnTo>
                    <a:pt x="658612" y="2627184"/>
                  </a:lnTo>
                  <a:lnTo>
                    <a:pt x="629445" y="2607474"/>
                  </a:lnTo>
                  <a:lnTo>
                    <a:pt x="623356" y="2603096"/>
                  </a:lnTo>
                  <a:close/>
                </a:path>
                <a:path w="2877820" h="2877820">
                  <a:moveTo>
                    <a:pt x="567718" y="2562011"/>
                  </a:moveTo>
                  <a:lnTo>
                    <a:pt x="556927" y="2575656"/>
                  </a:lnTo>
                  <a:lnTo>
                    <a:pt x="561844" y="2579541"/>
                  </a:lnTo>
                  <a:lnTo>
                    <a:pt x="590594" y="2601107"/>
                  </a:lnTo>
                  <a:lnTo>
                    <a:pt x="599060" y="2607155"/>
                  </a:lnTo>
                  <a:lnTo>
                    <a:pt x="609149" y="2592994"/>
                  </a:lnTo>
                  <a:lnTo>
                    <a:pt x="600683" y="2586946"/>
                  </a:lnTo>
                  <a:lnTo>
                    <a:pt x="572287" y="2565630"/>
                  </a:lnTo>
                  <a:lnTo>
                    <a:pt x="567718" y="2562011"/>
                  </a:lnTo>
                  <a:close/>
                </a:path>
                <a:path w="2877820" h="2877820">
                  <a:moveTo>
                    <a:pt x="514156" y="2518283"/>
                  </a:moveTo>
                  <a:lnTo>
                    <a:pt x="502697" y="2531370"/>
                  </a:lnTo>
                  <a:lnTo>
                    <a:pt x="505747" y="2534044"/>
                  </a:lnTo>
                  <a:lnTo>
                    <a:pt x="533575" y="2557181"/>
                  </a:lnTo>
                  <a:lnTo>
                    <a:pt x="543282" y="2564858"/>
                  </a:lnTo>
                  <a:lnTo>
                    <a:pt x="554074" y="2551220"/>
                  </a:lnTo>
                  <a:lnTo>
                    <a:pt x="544367" y="2543536"/>
                  </a:lnTo>
                  <a:lnTo>
                    <a:pt x="516875" y="2520666"/>
                  </a:lnTo>
                  <a:lnTo>
                    <a:pt x="514156" y="2518283"/>
                  </a:lnTo>
                  <a:close/>
                </a:path>
                <a:path w="2877820" h="2877820">
                  <a:moveTo>
                    <a:pt x="462779" y="2472026"/>
                  </a:moveTo>
                  <a:lnTo>
                    <a:pt x="450666" y="2484510"/>
                  </a:lnTo>
                  <a:lnTo>
                    <a:pt x="451489" y="2485299"/>
                  </a:lnTo>
                  <a:lnTo>
                    <a:pt x="478355" y="2510066"/>
                  </a:lnTo>
                  <a:lnTo>
                    <a:pt x="489610" y="2519912"/>
                  </a:lnTo>
                  <a:lnTo>
                    <a:pt x="501068" y="2506824"/>
                  </a:lnTo>
                  <a:lnTo>
                    <a:pt x="489813" y="2496978"/>
                  </a:lnTo>
                  <a:lnTo>
                    <a:pt x="463278" y="2472513"/>
                  </a:lnTo>
                  <a:lnTo>
                    <a:pt x="462779" y="2472026"/>
                  </a:lnTo>
                  <a:close/>
                </a:path>
                <a:path w="2877820" h="2877820">
                  <a:moveTo>
                    <a:pt x="413595" y="2423119"/>
                  </a:moveTo>
                  <a:lnTo>
                    <a:pt x="401174" y="2435296"/>
                  </a:lnTo>
                  <a:lnTo>
                    <a:pt x="425146" y="2459750"/>
                  </a:lnTo>
                  <a:lnTo>
                    <a:pt x="438181" y="2472397"/>
                  </a:lnTo>
                  <a:lnTo>
                    <a:pt x="450295" y="2459912"/>
                  </a:lnTo>
                  <a:lnTo>
                    <a:pt x="437259" y="2447265"/>
                  </a:lnTo>
                  <a:lnTo>
                    <a:pt x="413595" y="2423119"/>
                  </a:lnTo>
                  <a:close/>
                </a:path>
                <a:path w="2877820" h="2877820">
                  <a:moveTo>
                    <a:pt x="366951" y="2372083"/>
                  </a:moveTo>
                  <a:lnTo>
                    <a:pt x="353932" y="2383623"/>
                  </a:lnTo>
                  <a:lnTo>
                    <a:pt x="373955" y="2406203"/>
                  </a:lnTo>
                  <a:lnTo>
                    <a:pt x="389113" y="2422457"/>
                  </a:lnTo>
                  <a:lnTo>
                    <a:pt x="401835" y="2410593"/>
                  </a:lnTo>
                  <a:lnTo>
                    <a:pt x="386683" y="2394345"/>
                  </a:lnTo>
                  <a:lnTo>
                    <a:pt x="366951" y="2372083"/>
                  </a:lnTo>
                  <a:close/>
                </a:path>
                <a:path w="2877820" h="2877820">
                  <a:moveTo>
                    <a:pt x="322823" y="2318862"/>
                  </a:moveTo>
                  <a:lnTo>
                    <a:pt x="309231" y="2329723"/>
                  </a:lnTo>
                  <a:lnTo>
                    <a:pt x="325560" y="2350158"/>
                  </a:lnTo>
                  <a:lnTo>
                    <a:pt x="342451" y="2370251"/>
                  </a:lnTo>
                  <a:lnTo>
                    <a:pt x="355765" y="2359059"/>
                  </a:lnTo>
                  <a:lnTo>
                    <a:pt x="338879" y="2338966"/>
                  </a:lnTo>
                  <a:lnTo>
                    <a:pt x="322823" y="2318862"/>
                  </a:lnTo>
                  <a:close/>
                </a:path>
                <a:path w="2877820" h="2877820">
                  <a:moveTo>
                    <a:pt x="281264" y="2263617"/>
                  </a:moveTo>
                  <a:lnTo>
                    <a:pt x="267150" y="2273765"/>
                  </a:lnTo>
                  <a:lnTo>
                    <a:pt x="280539" y="2292379"/>
                  </a:lnTo>
                  <a:lnTo>
                    <a:pt x="298375" y="2315858"/>
                  </a:lnTo>
                  <a:lnTo>
                    <a:pt x="312228" y="2305339"/>
                  </a:lnTo>
                  <a:lnTo>
                    <a:pt x="294398" y="2281825"/>
                  </a:lnTo>
                  <a:lnTo>
                    <a:pt x="281264" y="2263617"/>
                  </a:lnTo>
                  <a:close/>
                </a:path>
                <a:path w="2877820" h="2877820">
                  <a:moveTo>
                    <a:pt x="242459" y="2206383"/>
                  </a:moveTo>
                  <a:lnTo>
                    <a:pt x="227846" y="2215835"/>
                  </a:lnTo>
                  <a:lnTo>
                    <a:pt x="238875" y="2232883"/>
                  </a:lnTo>
                  <a:lnTo>
                    <a:pt x="256938" y="2259384"/>
                  </a:lnTo>
                  <a:lnTo>
                    <a:pt x="271313" y="2249642"/>
                  </a:lnTo>
                  <a:lnTo>
                    <a:pt x="253256" y="2223083"/>
                  </a:lnTo>
                  <a:lnTo>
                    <a:pt x="242459" y="2206383"/>
                  </a:lnTo>
                  <a:close/>
                </a:path>
                <a:path w="2877820" h="2877820">
                  <a:moveTo>
                    <a:pt x="206484" y="2147351"/>
                  </a:moveTo>
                  <a:lnTo>
                    <a:pt x="191413" y="2156049"/>
                  </a:lnTo>
                  <a:lnTo>
                    <a:pt x="200587" y="2171938"/>
                  </a:lnTo>
                  <a:lnTo>
                    <a:pt x="218325" y="2200990"/>
                  </a:lnTo>
                  <a:lnTo>
                    <a:pt x="233175" y="2191944"/>
                  </a:lnTo>
                  <a:lnTo>
                    <a:pt x="215437" y="2162892"/>
                  </a:lnTo>
                  <a:lnTo>
                    <a:pt x="206484" y="2147351"/>
                  </a:lnTo>
                  <a:close/>
                </a:path>
                <a:path w="2877820" h="2877820">
                  <a:moveTo>
                    <a:pt x="173426" y="2086638"/>
                  </a:moveTo>
                  <a:lnTo>
                    <a:pt x="157937" y="2094582"/>
                  </a:lnTo>
                  <a:lnTo>
                    <a:pt x="165667" y="2109659"/>
                  </a:lnTo>
                  <a:lnTo>
                    <a:pt x="182628" y="2140798"/>
                  </a:lnTo>
                  <a:lnTo>
                    <a:pt x="197902" y="2132448"/>
                  </a:lnTo>
                  <a:lnTo>
                    <a:pt x="180947" y="2101309"/>
                  </a:lnTo>
                  <a:lnTo>
                    <a:pt x="173426" y="2086638"/>
                  </a:lnTo>
                  <a:close/>
                </a:path>
                <a:path w="2877820" h="2877820">
                  <a:moveTo>
                    <a:pt x="143394" y="2024359"/>
                  </a:moveTo>
                  <a:lnTo>
                    <a:pt x="127535" y="2031491"/>
                  </a:lnTo>
                  <a:lnTo>
                    <a:pt x="134111" y="2046046"/>
                  </a:lnTo>
                  <a:lnTo>
                    <a:pt x="149471" y="2077997"/>
                  </a:lnTo>
                  <a:lnTo>
                    <a:pt x="150016" y="2079041"/>
                  </a:lnTo>
                  <a:lnTo>
                    <a:pt x="165499" y="2071155"/>
                  </a:lnTo>
                  <a:lnTo>
                    <a:pt x="164960" y="2070111"/>
                  </a:lnTo>
                  <a:lnTo>
                    <a:pt x="149790" y="2038508"/>
                  </a:lnTo>
                  <a:lnTo>
                    <a:pt x="143394" y="2024359"/>
                  </a:lnTo>
                  <a:close/>
                </a:path>
                <a:path w="2877820" h="2877820">
                  <a:moveTo>
                    <a:pt x="116425" y="1960688"/>
                  </a:moveTo>
                  <a:lnTo>
                    <a:pt x="100235" y="1967009"/>
                  </a:lnTo>
                  <a:lnTo>
                    <a:pt x="105883" y="1981390"/>
                  </a:lnTo>
                  <a:lnTo>
                    <a:pt x="119585" y="2013863"/>
                  </a:lnTo>
                  <a:lnTo>
                    <a:pt x="120385" y="2015660"/>
                  </a:lnTo>
                  <a:lnTo>
                    <a:pt x="136239" y="2008470"/>
                  </a:lnTo>
                  <a:lnTo>
                    <a:pt x="135439" y="2006730"/>
                  </a:lnTo>
                  <a:lnTo>
                    <a:pt x="121916" y="1974663"/>
                  </a:lnTo>
                  <a:lnTo>
                    <a:pt x="116425" y="1960688"/>
                  </a:lnTo>
                  <a:close/>
                </a:path>
                <a:path w="2877820" h="2877820">
                  <a:moveTo>
                    <a:pt x="92639" y="1895741"/>
                  </a:moveTo>
                  <a:lnTo>
                    <a:pt x="76159" y="1901308"/>
                  </a:lnTo>
                  <a:lnTo>
                    <a:pt x="81024" y="1915689"/>
                  </a:lnTo>
                  <a:lnTo>
                    <a:pt x="93015" y="1948684"/>
                  </a:lnTo>
                  <a:lnTo>
                    <a:pt x="93874" y="1950830"/>
                  </a:lnTo>
                  <a:lnTo>
                    <a:pt x="110064" y="1944509"/>
                  </a:lnTo>
                  <a:lnTo>
                    <a:pt x="109211" y="1942306"/>
                  </a:lnTo>
                  <a:lnTo>
                    <a:pt x="97370" y="1909774"/>
                  </a:lnTo>
                  <a:lnTo>
                    <a:pt x="92639" y="1895741"/>
                  </a:lnTo>
                  <a:close/>
                </a:path>
                <a:path w="2877820" h="2877820">
                  <a:moveTo>
                    <a:pt x="72024" y="1829751"/>
                  </a:moveTo>
                  <a:lnTo>
                    <a:pt x="55287" y="1834506"/>
                  </a:lnTo>
                  <a:lnTo>
                    <a:pt x="59453" y="1849177"/>
                  </a:lnTo>
                  <a:lnTo>
                    <a:pt x="69821" y="1882578"/>
                  </a:lnTo>
                  <a:lnTo>
                    <a:pt x="70592" y="1884840"/>
                  </a:lnTo>
                  <a:lnTo>
                    <a:pt x="87072" y="1879273"/>
                  </a:lnTo>
                  <a:lnTo>
                    <a:pt x="86306" y="1877011"/>
                  </a:lnTo>
                  <a:lnTo>
                    <a:pt x="76060" y="1844016"/>
                  </a:lnTo>
                  <a:lnTo>
                    <a:pt x="72024" y="1829751"/>
                  </a:lnTo>
                  <a:close/>
                </a:path>
                <a:path w="2877820" h="2877820">
                  <a:moveTo>
                    <a:pt x="54675" y="1762833"/>
                  </a:moveTo>
                  <a:lnTo>
                    <a:pt x="37726" y="1766718"/>
                  </a:lnTo>
                  <a:lnTo>
                    <a:pt x="41243" y="1781911"/>
                  </a:lnTo>
                  <a:lnTo>
                    <a:pt x="49950" y="1815660"/>
                  </a:lnTo>
                  <a:lnTo>
                    <a:pt x="50545" y="1817748"/>
                  </a:lnTo>
                  <a:lnTo>
                    <a:pt x="67281" y="1812993"/>
                  </a:lnTo>
                  <a:lnTo>
                    <a:pt x="66689" y="1810905"/>
                  </a:lnTo>
                  <a:lnTo>
                    <a:pt x="58084" y="1777562"/>
                  </a:lnTo>
                  <a:lnTo>
                    <a:pt x="54675" y="1762833"/>
                  </a:lnTo>
                  <a:close/>
                </a:path>
                <a:path w="2877820" h="2877820">
                  <a:moveTo>
                    <a:pt x="40616" y="1695103"/>
                  </a:moveTo>
                  <a:lnTo>
                    <a:pt x="23498" y="1698176"/>
                  </a:lnTo>
                  <a:lnTo>
                    <a:pt x="26360" y="1714007"/>
                  </a:lnTo>
                  <a:lnTo>
                    <a:pt x="33406" y="1748046"/>
                  </a:lnTo>
                  <a:lnTo>
                    <a:pt x="33806" y="1749786"/>
                  </a:lnTo>
                  <a:lnTo>
                    <a:pt x="50755" y="1745843"/>
                  </a:lnTo>
                  <a:lnTo>
                    <a:pt x="50354" y="1744103"/>
                  </a:lnTo>
                  <a:lnTo>
                    <a:pt x="43396" y="1710470"/>
                  </a:lnTo>
                  <a:lnTo>
                    <a:pt x="40616" y="1695103"/>
                  </a:lnTo>
                  <a:close/>
                </a:path>
                <a:path w="2877820" h="2877820">
                  <a:moveTo>
                    <a:pt x="29868" y="1626793"/>
                  </a:moveTo>
                  <a:lnTo>
                    <a:pt x="12620" y="1629055"/>
                  </a:lnTo>
                  <a:lnTo>
                    <a:pt x="14804" y="1645639"/>
                  </a:lnTo>
                  <a:lnTo>
                    <a:pt x="20186" y="1679852"/>
                  </a:lnTo>
                  <a:lnTo>
                    <a:pt x="20403" y="1681070"/>
                  </a:lnTo>
                  <a:lnTo>
                    <a:pt x="37522" y="1677997"/>
                  </a:lnTo>
                  <a:lnTo>
                    <a:pt x="37305" y="1676779"/>
                  </a:lnTo>
                  <a:lnTo>
                    <a:pt x="31989" y="1642972"/>
                  </a:lnTo>
                  <a:lnTo>
                    <a:pt x="29868" y="1626793"/>
                  </a:lnTo>
                  <a:close/>
                </a:path>
                <a:path w="2877820" h="2877820">
                  <a:moveTo>
                    <a:pt x="22442" y="1558020"/>
                  </a:moveTo>
                  <a:lnTo>
                    <a:pt x="5106" y="1559469"/>
                  </a:lnTo>
                  <a:lnTo>
                    <a:pt x="6573" y="1576924"/>
                  </a:lnTo>
                  <a:lnTo>
                    <a:pt x="10293" y="1611311"/>
                  </a:lnTo>
                  <a:lnTo>
                    <a:pt x="10358" y="1611774"/>
                  </a:lnTo>
                  <a:lnTo>
                    <a:pt x="27606" y="1609513"/>
                  </a:lnTo>
                  <a:lnTo>
                    <a:pt x="27541" y="1609049"/>
                  </a:lnTo>
                  <a:lnTo>
                    <a:pt x="23868" y="1575068"/>
                  </a:lnTo>
                  <a:lnTo>
                    <a:pt x="22442" y="1558020"/>
                  </a:lnTo>
                  <a:close/>
                </a:path>
                <a:path w="2877820" h="2877820">
                  <a:moveTo>
                    <a:pt x="18352" y="1488956"/>
                  </a:moveTo>
                  <a:lnTo>
                    <a:pt x="967" y="1489594"/>
                  </a:lnTo>
                  <a:lnTo>
                    <a:pt x="1623" y="1508034"/>
                  </a:lnTo>
                  <a:lnTo>
                    <a:pt x="3646" y="1541899"/>
                  </a:lnTo>
                  <a:lnTo>
                    <a:pt x="21011" y="1540913"/>
                  </a:lnTo>
                  <a:lnTo>
                    <a:pt x="18988" y="1506990"/>
                  </a:lnTo>
                  <a:lnTo>
                    <a:pt x="18352" y="1488956"/>
                  </a:lnTo>
                  <a:close/>
                </a:path>
                <a:path w="2877820" h="2877820">
                  <a:moveTo>
                    <a:pt x="218" y="1419602"/>
                  </a:moveTo>
                  <a:lnTo>
                    <a:pt x="0" y="1438970"/>
                  </a:lnTo>
                  <a:lnTo>
                    <a:pt x="376" y="1472023"/>
                  </a:lnTo>
                  <a:lnTo>
                    <a:pt x="17771" y="1471792"/>
                  </a:lnTo>
                  <a:lnTo>
                    <a:pt x="17394" y="1438738"/>
                  </a:lnTo>
                  <a:lnTo>
                    <a:pt x="17613" y="1419834"/>
                  </a:lnTo>
                  <a:lnTo>
                    <a:pt x="218" y="1419602"/>
                  </a:lnTo>
                  <a:close/>
                </a:path>
                <a:path w="2877820" h="2877820">
                  <a:moveTo>
                    <a:pt x="2865" y="1349669"/>
                  </a:moveTo>
                  <a:lnTo>
                    <a:pt x="1657" y="1369965"/>
                  </a:lnTo>
                  <a:lnTo>
                    <a:pt x="478" y="1401974"/>
                  </a:lnTo>
                  <a:lnTo>
                    <a:pt x="17862" y="1402612"/>
                  </a:lnTo>
                  <a:lnTo>
                    <a:pt x="19042" y="1370603"/>
                  </a:lnTo>
                  <a:lnTo>
                    <a:pt x="20230" y="1350713"/>
                  </a:lnTo>
                  <a:lnTo>
                    <a:pt x="2865" y="1349669"/>
                  </a:lnTo>
                  <a:close/>
                </a:path>
                <a:path w="2877820" h="2877820">
                  <a:moveTo>
                    <a:pt x="8858" y="1279967"/>
                  </a:moveTo>
                  <a:lnTo>
                    <a:pt x="6597" y="1301075"/>
                  </a:lnTo>
                  <a:lnTo>
                    <a:pt x="3993" y="1332099"/>
                  </a:lnTo>
                  <a:lnTo>
                    <a:pt x="21328" y="1333548"/>
                  </a:lnTo>
                  <a:lnTo>
                    <a:pt x="23931" y="1302525"/>
                  </a:lnTo>
                  <a:lnTo>
                    <a:pt x="26155" y="1281765"/>
                  </a:lnTo>
                  <a:lnTo>
                    <a:pt x="8858" y="1279967"/>
                  </a:lnTo>
                  <a:close/>
                </a:path>
                <a:path w="2877820" h="2877820">
                  <a:moveTo>
                    <a:pt x="18244" y="1210556"/>
                  </a:moveTo>
                  <a:lnTo>
                    <a:pt x="14818" y="1232533"/>
                  </a:lnTo>
                  <a:lnTo>
                    <a:pt x="10840" y="1262455"/>
                  </a:lnTo>
                  <a:lnTo>
                    <a:pt x="28084" y="1264717"/>
                  </a:lnTo>
                  <a:lnTo>
                    <a:pt x="32062" y="1234795"/>
                  </a:lnTo>
                  <a:lnTo>
                    <a:pt x="35432" y="1213281"/>
                  </a:lnTo>
                  <a:lnTo>
                    <a:pt x="18244" y="1210556"/>
                  </a:lnTo>
                  <a:close/>
                </a:path>
                <a:path w="2877820" h="2877820">
                  <a:moveTo>
                    <a:pt x="30949" y="1141724"/>
                  </a:moveTo>
                  <a:lnTo>
                    <a:pt x="26274" y="1164397"/>
                  </a:lnTo>
                  <a:lnTo>
                    <a:pt x="21078" y="1193217"/>
                  </a:lnTo>
                  <a:lnTo>
                    <a:pt x="38199" y="1196291"/>
                  </a:lnTo>
                  <a:lnTo>
                    <a:pt x="43394" y="1167471"/>
                  </a:lnTo>
                  <a:lnTo>
                    <a:pt x="47985" y="1145261"/>
                  </a:lnTo>
                  <a:lnTo>
                    <a:pt x="30949" y="1141724"/>
                  </a:lnTo>
                  <a:close/>
                </a:path>
                <a:path w="2877820" h="2877820">
                  <a:moveTo>
                    <a:pt x="47001" y="1073588"/>
                  </a:moveTo>
                  <a:lnTo>
                    <a:pt x="41059" y="1096783"/>
                  </a:lnTo>
                  <a:lnTo>
                    <a:pt x="34647" y="1124560"/>
                  </a:lnTo>
                  <a:lnTo>
                    <a:pt x="51597" y="1128445"/>
                  </a:lnTo>
                  <a:lnTo>
                    <a:pt x="58009" y="1100669"/>
                  </a:lnTo>
                  <a:lnTo>
                    <a:pt x="63848" y="1077937"/>
                  </a:lnTo>
                  <a:lnTo>
                    <a:pt x="47001" y="1073588"/>
                  </a:lnTo>
                  <a:close/>
                </a:path>
                <a:path w="2877820" h="2877820">
                  <a:moveTo>
                    <a:pt x="66312" y="1006322"/>
                  </a:moveTo>
                  <a:lnTo>
                    <a:pt x="59082" y="1029807"/>
                  </a:lnTo>
                  <a:lnTo>
                    <a:pt x="51530" y="1056598"/>
                  </a:lnTo>
                  <a:lnTo>
                    <a:pt x="68272" y="1061353"/>
                  </a:lnTo>
                  <a:lnTo>
                    <a:pt x="75822" y="1034562"/>
                  </a:lnTo>
                  <a:lnTo>
                    <a:pt x="82937" y="1011483"/>
                  </a:lnTo>
                  <a:lnTo>
                    <a:pt x="66312" y="1006322"/>
                  </a:lnTo>
                  <a:close/>
                </a:path>
                <a:path w="2877820" h="2877820">
                  <a:moveTo>
                    <a:pt x="88904" y="940100"/>
                  </a:moveTo>
                  <a:lnTo>
                    <a:pt x="80386" y="963643"/>
                  </a:lnTo>
                  <a:lnTo>
                    <a:pt x="71676" y="989564"/>
                  </a:lnTo>
                  <a:lnTo>
                    <a:pt x="88168" y="995131"/>
                  </a:lnTo>
                  <a:lnTo>
                    <a:pt x="96877" y="969210"/>
                  </a:lnTo>
                  <a:lnTo>
                    <a:pt x="105262" y="946015"/>
                  </a:lnTo>
                  <a:lnTo>
                    <a:pt x="88904" y="940100"/>
                  </a:lnTo>
                  <a:close/>
                </a:path>
                <a:path w="2877820" h="2877820">
                  <a:moveTo>
                    <a:pt x="114702" y="875038"/>
                  </a:moveTo>
                  <a:lnTo>
                    <a:pt x="104926" y="898407"/>
                  </a:lnTo>
                  <a:lnTo>
                    <a:pt x="95085" y="923573"/>
                  </a:lnTo>
                  <a:lnTo>
                    <a:pt x="111287" y="929952"/>
                  </a:lnTo>
                  <a:lnTo>
                    <a:pt x="121133" y="904727"/>
                  </a:lnTo>
                  <a:lnTo>
                    <a:pt x="130753" y="881706"/>
                  </a:lnTo>
                  <a:lnTo>
                    <a:pt x="114702" y="875038"/>
                  </a:lnTo>
                  <a:close/>
                </a:path>
                <a:path w="2877820" h="2877820">
                  <a:moveTo>
                    <a:pt x="143678" y="811309"/>
                  </a:moveTo>
                  <a:lnTo>
                    <a:pt x="132707" y="834214"/>
                  </a:lnTo>
                  <a:lnTo>
                    <a:pt x="121678" y="858859"/>
                  </a:lnTo>
                  <a:lnTo>
                    <a:pt x="137555" y="865933"/>
                  </a:lnTo>
                  <a:lnTo>
                    <a:pt x="148584" y="841347"/>
                  </a:lnTo>
                  <a:lnTo>
                    <a:pt x="159370" y="818789"/>
                  </a:lnTo>
                  <a:lnTo>
                    <a:pt x="143678" y="811309"/>
                  </a:lnTo>
                  <a:close/>
                </a:path>
                <a:path w="2877820" h="2877820">
                  <a:moveTo>
                    <a:pt x="175699" y="749030"/>
                  </a:moveTo>
                  <a:lnTo>
                    <a:pt x="163719" y="771239"/>
                  </a:lnTo>
                  <a:lnTo>
                    <a:pt x="151431" y="795478"/>
                  </a:lnTo>
                  <a:lnTo>
                    <a:pt x="166948" y="803364"/>
                  </a:lnTo>
                  <a:lnTo>
                    <a:pt x="179242" y="779068"/>
                  </a:lnTo>
                  <a:lnTo>
                    <a:pt x="191007" y="757322"/>
                  </a:lnTo>
                  <a:lnTo>
                    <a:pt x="175699" y="749030"/>
                  </a:lnTo>
                  <a:close/>
                </a:path>
                <a:path w="2877820" h="2877820">
                  <a:moveTo>
                    <a:pt x="210752" y="688432"/>
                  </a:moveTo>
                  <a:lnTo>
                    <a:pt x="197977" y="709540"/>
                  </a:lnTo>
                  <a:lnTo>
                    <a:pt x="184217" y="733663"/>
                  </a:lnTo>
                  <a:lnTo>
                    <a:pt x="199322" y="742245"/>
                  </a:lnTo>
                  <a:lnTo>
                    <a:pt x="213088" y="718122"/>
                  </a:lnTo>
                  <a:lnTo>
                    <a:pt x="225625" y="697478"/>
                  </a:lnTo>
                  <a:lnTo>
                    <a:pt x="210752" y="688432"/>
                  </a:lnTo>
                  <a:close/>
                </a:path>
                <a:path w="2877820" h="2877820">
                  <a:moveTo>
                    <a:pt x="248727" y="629633"/>
                  </a:moveTo>
                  <a:lnTo>
                    <a:pt x="235471" y="649233"/>
                  </a:lnTo>
                  <a:lnTo>
                    <a:pt x="220006" y="673471"/>
                  </a:lnTo>
                  <a:lnTo>
                    <a:pt x="234665" y="682808"/>
                  </a:lnTo>
                  <a:lnTo>
                    <a:pt x="250136" y="658627"/>
                  </a:lnTo>
                  <a:lnTo>
                    <a:pt x="263142" y="639375"/>
                  </a:lnTo>
                  <a:lnTo>
                    <a:pt x="248727" y="629633"/>
                  </a:lnTo>
                  <a:close/>
                </a:path>
                <a:path w="2877820" h="2877820">
                  <a:moveTo>
                    <a:pt x="289561" y="572746"/>
                  </a:moveTo>
                  <a:lnTo>
                    <a:pt x="276213" y="590549"/>
                  </a:lnTo>
                  <a:lnTo>
                    <a:pt x="258707" y="615136"/>
                  </a:lnTo>
                  <a:lnTo>
                    <a:pt x="272867" y="625226"/>
                  </a:lnTo>
                  <a:lnTo>
                    <a:pt x="290373" y="600697"/>
                  </a:lnTo>
                  <a:lnTo>
                    <a:pt x="303478" y="583184"/>
                  </a:lnTo>
                  <a:lnTo>
                    <a:pt x="289561" y="572746"/>
                  </a:lnTo>
                  <a:close/>
                </a:path>
                <a:path w="2877820" h="2877820">
                  <a:moveTo>
                    <a:pt x="333109" y="517948"/>
                  </a:moveTo>
                  <a:lnTo>
                    <a:pt x="320138" y="533547"/>
                  </a:lnTo>
                  <a:lnTo>
                    <a:pt x="300213" y="558713"/>
                  </a:lnTo>
                  <a:lnTo>
                    <a:pt x="313858" y="569557"/>
                  </a:lnTo>
                  <a:lnTo>
                    <a:pt x="333776" y="544332"/>
                  </a:lnTo>
                  <a:lnTo>
                    <a:pt x="346481" y="529082"/>
                  </a:lnTo>
                  <a:lnTo>
                    <a:pt x="333109" y="517948"/>
                  </a:lnTo>
                  <a:close/>
                </a:path>
                <a:path w="2877820" h="2877820">
                  <a:moveTo>
                    <a:pt x="379267" y="465295"/>
                  </a:moveTo>
                  <a:lnTo>
                    <a:pt x="367252" y="478342"/>
                  </a:lnTo>
                  <a:lnTo>
                    <a:pt x="344405" y="504437"/>
                  </a:lnTo>
                  <a:lnTo>
                    <a:pt x="357493" y="515918"/>
                  </a:lnTo>
                  <a:lnTo>
                    <a:pt x="380339" y="489766"/>
                  </a:lnTo>
                  <a:lnTo>
                    <a:pt x="392053" y="477066"/>
                  </a:lnTo>
                  <a:lnTo>
                    <a:pt x="379267" y="465295"/>
                  </a:lnTo>
                  <a:close/>
                </a:path>
                <a:path w="2877820" h="2877820">
                  <a:moveTo>
                    <a:pt x="427929" y="414961"/>
                  </a:moveTo>
                  <a:lnTo>
                    <a:pt x="417567" y="425109"/>
                  </a:lnTo>
                  <a:lnTo>
                    <a:pt x="392018" y="451436"/>
                  </a:lnTo>
                  <a:lnTo>
                    <a:pt x="391055" y="452479"/>
                  </a:lnTo>
                  <a:lnTo>
                    <a:pt x="403847" y="464309"/>
                  </a:lnTo>
                  <a:lnTo>
                    <a:pt x="404804" y="463265"/>
                  </a:lnTo>
                  <a:lnTo>
                    <a:pt x="430051" y="437229"/>
                  </a:lnTo>
                  <a:lnTo>
                    <a:pt x="440106" y="427371"/>
                  </a:lnTo>
                  <a:lnTo>
                    <a:pt x="427929" y="414961"/>
                  </a:lnTo>
                  <a:close/>
                </a:path>
                <a:path w="2877820" h="2877820">
                  <a:moveTo>
                    <a:pt x="478923" y="367005"/>
                  </a:moveTo>
                  <a:lnTo>
                    <a:pt x="471112" y="373906"/>
                  </a:lnTo>
                  <a:lnTo>
                    <a:pt x="443945" y="399246"/>
                  </a:lnTo>
                  <a:lnTo>
                    <a:pt x="440356" y="402784"/>
                  </a:lnTo>
                  <a:lnTo>
                    <a:pt x="452527" y="415193"/>
                  </a:lnTo>
                  <a:lnTo>
                    <a:pt x="456122" y="411714"/>
                  </a:lnTo>
                  <a:lnTo>
                    <a:pt x="482970" y="386663"/>
                  </a:lnTo>
                  <a:lnTo>
                    <a:pt x="490468" y="379995"/>
                  </a:lnTo>
                  <a:lnTo>
                    <a:pt x="478923" y="367005"/>
                  </a:lnTo>
                  <a:close/>
                </a:path>
                <a:path w="2877820" h="2877820">
                  <a:moveTo>
                    <a:pt x="532154" y="321543"/>
                  </a:moveTo>
                  <a:lnTo>
                    <a:pt x="523607" y="328443"/>
                  </a:lnTo>
                  <a:lnTo>
                    <a:pt x="497142" y="350827"/>
                  </a:lnTo>
                  <a:lnTo>
                    <a:pt x="491935" y="355466"/>
                  </a:lnTo>
                  <a:lnTo>
                    <a:pt x="503480" y="368455"/>
                  </a:lnTo>
                  <a:lnTo>
                    <a:pt x="508693" y="363816"/>
                  </a:lnTo>
                  <a:lnTo>
                    <a:pt x="534845" y="341722"/>
                  </a:lnTo>
                  <a:lnTo>
                    <a:pt x="543056" y="335112"/>
                  </a:lnTo>
                  <a:lnTo>
                    <a:pt x="532154" y="321543"/>
                  </a:lnTo>
                  <a:close/>
                </a:path>
                <a:path w="2877820" h="2877820">
                  <a:moveTo>
                    <a:pt x="587520" y="278748"/>
                  </a:moveTo>
                  <a:lnTo>
                    <a:pt x="577732" y="285880"/>
                  </a:lnTo>
                  <a:lnTo>
                    <a:pt x="550478" y="306814"/>
                  </a:lnTo>
                  <a:lnTo>
                    <a:pt x="545706" y="310641"/>
                  </a:lnTo>
                  <a:lnTo>
                    <a:pt x="556613" y="324210"/>
                  </a:lnTo>
                  <a:lnTo>
                    <a:pt x="561385" y="320383"/>
                  </a:lnTo>
                  <a:lnTo>
                    <a:pt x="588332" y="299681"/>
                  </a:lnTo>
                  <a:lnTo>
                    <a:pt x="597784" y="292781"/>
                  </a:lnTo>
                  <a:lnTo>
                    <a:pt x="587520" y="278748"/>
                  </a:lnTo>
                  <a:close/>
                </a:path>
                <a:path w="2877820" h="2877820">
                  <a:moveTo>
                    <a:pt x="644927" y="238678"/>
                  </a:moveTo>
                  <a:lnTo>
                    <a:pt x="633330" y="246274"/>
                  </a:lnTo>
                  <a:lnTo>
                    <a:pt x="605380" y="265700"/>
                  </a:lnTo>
                  <a:lnTo>
                    <a:pt x="601553" y="268484"/>
                  </a:lnTo>
                  <a:lnTo>
                    <a:pt x="611817" y="282517"/>
                  </a:lnTo>
                  <a:lnTo>
                    <a:pt x="615644" y="279791"/>
                  </a:lnTo>
                  <a:lnTo>
                    <a:pt x="643245" y="260597"/>
                  </a:lnTo>
                  <a:lnTo>
                    <a:pt x="654495" y="253175"/>
                  </a:lnTo>
                  <a:lnTo>
                    <a:pt x="644927" y="238678"/>
                  </a:lnTo>
                  <a:close/>
                </a:path>
                <a:path w="2877820" h="2877820">
                  <a:moveTo>
                    <a:pt x="704189" y="201450"/>
                  </a:moveTo>
                  <a:lnTo>
                    <a:pt x="690331" y="209684"/>
                  </a:lnTo>
                  <a:lnTo>
                    <a:pt x="661685" y="227602"/>
                  </a:lnTo>
                  <a:lnTo>
                    <a:pt x="659424" y="229110"/>
                  </a:lnTo>
                  <a:lnTo>
                    <a:pt x="668991" y="243607"/>
                  </a:lnTo>
                  <a:lnTo>
                    <a:pt x="671253" y="242099"/>
                  </a:lnTo>
                  <a:lnTo>
                    <a:pt x="699608" y="224413"/>
                  </a:lnTo>
                  <a:lnTo>
                    <a:pt x="713061" y="216411"/>
                  </a:lnTo>
                  <a:lnTo>
                    <a:pt x="704189" y="201450"/>
                  </a:lnTo>
                  <a:close/>
                </a:path>
                <a:path w="2877820" h="2877820">
                  <a:moveTo>
                    <a:pt x="765191" y="167179"/>
                  </a:moveTo>
                  <a:lnTo>
                    <a:pt x="748607" y="175935"/>
                  </a:lnTo>
                  <a:lnTo>
                    <a:pt x="719324" y="192461"/>
                  </a:lnTo>
                  <a:lnTo>
                    <a:pt x="719150" y="192577"/>
                  </a:lnTo>
                  <a:lnTo>
                    <a:pt x="728022" y="207538"/>
                  </a:lnTo>
                  <a:lnTo>
                    <a:pt x="728196" y="207422"/>
                  </a:lnTo>
                  <a:lnTo>
                    <a:pt x="757189" y="191128"/>
                  </a:lnTo>
                  <a:lnTo>
                    <a:pt x="773367" y="182546"/>
                  </a:lnTo>
                  <a:lnTo>
                    <a:pt x="765191" y="167179"/>
                  </a:lnTo>
                  <a:close/>
                </a:path>
                <a:path w="2877820" h="2877820">
                  <a:moveTo>
                    <a:pt x="827759" y="135923"/>
                  </a:moveTo>
                  <a:lnTo>
                    <a:pt x="808044" y="145259"/>
                  </a:lnTo>
                  <a:lnTo>
                    <a:pt x="780732" y="158944"/>
                  </a:lnTo>
                  <a:lnTo>
                    <a:pt x="788560" y="174485"/>
                  </a:lnTo>
                  <a:lnTo>
                    <a:pt x="815872" y="160800"/>
                  </a:lnTo>
                  <a:lnTo>
                    <a:pt x="835239" y="151638"/>
                  </a:lnTo>
                  <a:lnTo>
                    <a:pt x="827759" y="135923"/>
                  </a:lnTo>
                  <a:close/>
                </a:path>
                <a:path w="2877820" h="2877820">
                  <a:moveTo>
                    <a:pt x="891834" y="107683"/>
                  </a:moveTo>
                  <a:lnTo>
                    <a:pt x="868582" y="117425"/>
                  </a:lnTo>
                  <a:lnTo>
                    <a:pt x="843763" y="128501"/>
                  </a:lnTo>
                  <a:lnTo>
                    <a:pt x="850838" y="144389"/>
                  </a:lnTo>
                  <a:lnTo>
                    <a:pt x="875656" y="133314"/>
                  </a:lnTo>
                  <a:lnTo>
                    <a:pt x="898561" y="123746"/>
                  </a:lnTo>
                  <a:lnTo>
                    <a:pt x="891834" y="107683"/>
                  </a:lnTo>
                  <a:close/>
                </a:path>
                <a:path w="2877820" h="2877820">
                  <a:moveTo>
                    <a:pt x="957185" y="82690"/>
                  </a:moveTo>
                  <a:lnTo>
                    <a:pt x="930048" y="92606"/>
                  </a:lnTo>
                  <a:lnTo>
                    <a:pt x="908187" y="101130"/>
                  </a:lnTo>
                  <a:lnTo>
                    <a:pt x="914507" y="117309"/>
                  </a:lnTo>
                  <a:lnTo>
                    <a:pt x="936368" y="108785"/>
                  </a:lnTo>
                  <a:lnTo>
                    <a:pt x="963158" y="99043"/>
                  </a:lnTo>
                  <a:lnTo>
                    <a:pt x="957185" y="82690"/>
                  </a:lnTo>
                  <a:close/>
                </a:path>
                <a:path w="2877820" h="2877820">
                  <a:moveTo>
                    <a:pt x="1023696" y="60887"/>
                  </a:moveTo>
                  <a:lnTo>
                    <a:pt x="992325" y="70687"/>
                  </a:lnTo>
                  <a:lnTo>
                    <a:pt x="973827" y="77007"/>
                  </a:lnTo>
                  <a:lnTo>
                    <a:pt x="979394" y="93476"/>
                  </a:lnTo>
                  <a:lnTo>
                    <a:pt x="997950" y="87155"/>
                  </a:lnTo>
                  <a:lnTo>
                    <a:pt x="1028857" y="77471"/>
                  </a:lnTo>
                  <a:lnTo>
                    <a:pt x="1023696" y="60887"/>
                  </a:lnTo>
                  <a:close/>
                </a:path>
                <a:path w="2877820" h="2877820">
                  <a:moveTo>
                    <a:pt x="1091367" y="42389"/>
                  </a:moveTo>
                  <a:lnTo>
                    <a:pt x="1087191" y="43374"/>
                  </a:lnTo>
                  <a:lnTo>
                    <a:pt x="1055415" y="51783"/>
                  </a:lnTo>
                  <a:lnTo>
                    <a:pt x="1040570" y="56016"/>
                  </a:lnTo>
                  <a:lnTo>
                    <a:pt x="1045383" y="72716"/>
                  </a:lnTo>
                  <a:lnTo>
                    <a:pt x="1060228" y="68483"/>
                  </a:lnTo>
                  <a:lnTo>
                    <a:pt x="1091598" y="60191"/>
                  </a:lnTo>
                  <a:lnTo>
                    <a:pt x="1095426" y="59321"/>
                  </a:lnTo>
                  <a:lnTo>
                    <a:pt x="1091367" y="42389"/>
                  </a:lnTo>
                  <a:close/>
                </a:path>
                <a:path w="2877820" h="2877820">
                  <a:moveTo>
                    <a:pt x="1159675" y="27196"/>
                  </a:moveTo>
                  <a:lnTo>
                    <a:pt x="1151151" y="28877"/>
                  </a:lnTo>
                  <a:lnTo>
                    <a:pt x="1119084" y="35720"/>
                  </a:lnTo>
                  <a:lnTo>
                    <a:pt x="1108299" y="38330"/>
                  </a:lnTo>
                  <a:lnTo>
                    <a:pt x="1112358" y="55262"/>
                  </a:lnTo>
                  <a:lnTo>
                    <a:pt x="1123143" y="52653"/>
                  </a:lnTo>
                  <a:lnTo>
                    <a:pt x="1154804" y="45868"/>
                  </a:lnTo>
                  <a:lnTo>
                    <a:pt x="1162980" y="44302"/>
                  </a:lnTo>
                  <a:lnTo>
                    <a:pt x="1159675" y="27196"/>
                  </a:lnTo>
                  <a:close/>
                </a:path>
                <a:path w="2877820" h="2877820">
                  <a:moveTo>
                    <a:pt x="1228621" y="15366"/>
                  </a:moveTo>
                  <a:lnTo>
                    <a:pt x="1215574" y="17280"/>
                  </a:lnTo>
                  <a:lnTo>
                    <a:pt x="1183275" y="22673"/>
                  </a:lnTo>
                  <a:lnTo>
                    <a:pt x="1176781" y="23949"/>
                  </a:lnTo>
                  <a:lnTo>
                    <a:pt x="1180028" y="41055"/>
                  </a:lnTo>
                  <a:lnTo>
                    <a:pt x="1186581" y="39779"/>
                  </a:lnTo>
                  <a:lnTo>
                    <a:pt x="1218473" y="34444"/>
                  </a:lnTo>
                  <a:lnTo>
                    <a:pt x="1231114" y="32589"/>
                  </a:lnTo>
                  <a:lnTo>
                    <a:pt x="1228621" y="15366"/>
                  </a:lnTo>
                  <a:close/>
                </a:path>
                <a:path w="2877820" h="2877820">
                  <a:moveTo>
                    <a:pt x="1298089" y="6900"/>
                  </a:moveTo>
                  <a:lnTo>
                    <a:pt x="1280403" y="8640"/>
                  </a:lnTo>
                  <a:lnTo>
                    <a:pt x="1247989" y="12583"/>
                  </a:lnTo>
                  <a:lnTo>
                    <a:pt x="1245843" y="12873"/>
                  </a:lnTo>
                  <a:lnTo>
                    <a:pt x="1248337" y="30095"/>
                  </a:lnTo>
                  <a:lnTo>
                    <a:pt x="1250424" y="29805"/>
                  </a:lnTo>
                  <a:lnTo>
                    <a:pt x="1282491" y="25920"/>
                  </a:lnTo>
                  <a:lnTo>
                    <a:pt x="1299829" y="24238"/>
                  </a:lnTo>
                  <a:lnTo>
                    <a:pt x="1298089" y="6900"/>
                  </a:lnTo>
                  <a:close/>
                </a:path>
                <a:path w="2877820" h="2877820">
                  <a:moveTo>
                    <a:pt x="1367905" y="1797"/>
                  </a:moveTo>
                  <a:lnTo>
                    <a:pt x="1345464" y="3015"/>
                  </a:lnTo>
                  <a:lnTo>
                    <a:pt x="1315601" y="5218"/>
                  </a:lnTo>
                  <a:lnTo>
                    <a:pt x="1316935" y="22557"/>
                  </a:lnTo>
                  <a:lnTo>
                    <a:pt x="1346740" y="20353"/>
                  </a:lnTo>
                  <a:lnTo>
                    <a:pt x="1368833" y="19136"/>
                  </a:lnTo>
                  <a:lnTo>
                    <a:pt x="1367905" y="1797"/>
                  </a:lnTo>
                  <a:close/>
                </a:path>
                <a:path w="2877820" h="2877820">
                  <a:moveTo>
                    <a:pt x="1437837" y="0"/>
                  </a:moveTo>
                  <a:lnTo>
                    <a:pt x="1410641" y="231"/>
                  </a:lnTo>
                  <a:lnTo>
                    <a:pt x="1385475" y="985"/>
                  </a:lnTo>
                  <a:lnTo>
                    <a:pt x="1385997" y="18382"/>
                  </a:lnTo>
                  <a:lnTo>
                    <a:pt x="1411163" y="17628"/>
                  </a:lnTo>
                  <a:lnTo>
                    <a:pt x="1437953" y="17396"/>
                  </a:lnTo>
                  <a:lnTo>
                    <a:pt x="1437837" y="0"/>
                  </a:lnTo>
                  <a:close/>
                </a:path>
                <a:path w="2877820" h="2877820">
                  <a:moveTo>
                    <a:pt x="1455407" y="115"/>
                  </a:moveTo>
                  <a:lnTo>
                    <a:pt x="1455175" y="17512"/>
                  </a:lnTo>
                  <a:lnTo>
                    <a:pt x="1475644" y="17860"/>
                  </a:lnTo>
                  <a:lnTo>
                    <a:pt x="1507131" y="19020"/>
                  </a:lnTo>
                  <a:lnTo>
                    <a:pt x="1507769" y="1623"/>
                  </a:lnTo>
                  <a:lnTo>
                    <a:pt x="1475934" y="463"/>
                  </a:lnTo>
                  <a:lnTo>
                    <a:pt x="1455407" y="115"/>
                  </a:lnTo>
                  <a:close/>
                </a:path>
                <a:path w="2877820" h="2877820">
                  <a:moveTo>
                    <a:pt x="1525339" y="2667"/>
                  </a:moveTo>
                  <a:lnTo>
                    <a:pt x="1524295" y="20005"/>
                  </a:lnTo>
                  <a:lnTo>
                    <a:pt x="1540068" y="20933"/>
                  </a:lnTo>
                  <a:lnTo>
                    <a:pt x="1575961" y="24007"/>
                  </a:lnTo>
                  <a:lnTo>
                    <a:pt x="1577759" y="6726"/>
                  </a:lnTo>
                  <a:lnTo>
                    <a:pt x="1573642" y="6320"/>
                  </a:lnTo>
                  <a:lnTo>
                    <a:pt x="1541111" y="3595"/>
                  </a:lnTo>
                  <a:lnTo>
                    <a:pt x="1525339" y="2667"/>
                  </a:lnTo>
                  <a:close/>
                </a:path>
                <a:path w="2877820" h="2877820">
                  <a:moveTo>
                    <a:pt x="1595039" y="8524"/>
                  </a:moveTo>
                  <a:lnTo>
                    <a:pt x="1593241" y="25862"/>
                  </a:lnTo>
                  <a:lnTo>
                    <a:pt x="1604317" y="27022"/>
                  </a:lnTo>
                  <a:lnTo>
                    <a:pt x="1636326" y="31139"/>
                  </a:lnTo>
                  <a:lnTo>
                    <a:pt x="1644618" y="32357"/>
                  </a:lnTo>
                  <a:lnTo>
                    <a:pt x="1647227" y="15192"/>
                  </a:lnTo>
                  <a:lnTo>
                    <a:pt x="1638529" y="13859"/>
                  </a:lnTo>
                  <a:lnTo>
                    <a:pt x="1606115" y="9683"/>
                  </a:lnTo>
                  <a:lnTo>
                    <a:pt x="1595039" y="8524"/>
                  </a:lnTo>
                  <a:close/>
                </a:path>
                <a:path w="2877820" h="2877820">
                  <a:moveTo>
                    <a:pt x="1664391" y="17802"/>
                  </a:moveTo>
                  <a:lnTo>
                    <a:pt x="1661840" y="34966"/>
                  </a:lnTo>
                  <a:lnTo>
                    <a:pt x="1668276" y="35952"/>
                  </a:lnTo>
                  <a:lnTo>
                    <a:pt x="1700111" y="41519"/>
                  </a:lnTo>
                  <a:lnTo>
                    <a:pt x="1712810" y="44012"/>
                  </a:lnTo>
                  <a:lnTo>
                    <a:pt x="1716173" y="26964"/>
                  </a:lnTo>
                  <a:lnTo>
                    <a:pt x="1703068" y="24354"/>
                  </a:lnTo>
                  <a:lnTo>
                    <a:pt x="1670886" y="18788"/>
                  </a:lnTo>
                  <a:lnTo>
                    <a:pt x="1664391" y="17802"/>
                  </a:lnTo>
                  <a:close/>
                </a:path>
                <a:path w="2877820" h="2877820">
                  <a:moveTo>
                    <a:pt x="1733279" y="30327"/>
                  </a:moveTo>
                  <a:lnTo>
                    <a:pt x="1729858" y="47434"/>
                  </a:lnTo>
                  <a:lnTo>
                    <a:pt x="1731888" y="47840"/>
                  </a:lnTo>
                  <a:lnTo>
                    <a:pt x="1763490" y="54798"/>
                  </a:lnTo>
                  <a:lnTo>
                    <a:pt x="1780365" y="58973"/>
                  </a:lnTo>
                  <a:lnTo>
                    <a:pt x="1784482" y="42099"/>
                  </a:lnTo>
                  <a:lnTo>
                    <a:pt x="1767202" y="37808"/>
                  </a:lnTo>
                  <a:lnTo>
                    <a:pt x="1735251" y="30733"/>
                  </a:lnTo>
                  <a:lnTo>
                    <a:pt x="1733279" y="30327"/>
                  </a:lnTo>
                  <a:close/>
                </a:path>
                <a:path w="2877820" h="2877820">
                  <a:moveTo>
                    <a:pt x="1801588" y="46332"/>
                  </a:moveTo>
                  <a:lnTo>
                    <a:pt x="1797065" y="63148"/>
                  </a:lnTo>
                  <a:lnTo>
                    <a:pt x="1826290" y="71035"/>
                  </a:lnTo>
                  <a:lnTo>
                    <a:pt x="1847107" y="77181"/>
                  </a:lnTo>
                  <a:lnTo>
                    <a:pt x="1852036" y="60481"/>
                  </a:lnTo>
                  <a:lnTo>
                    <a:pt x="1830813" y="54218"/>
                  </a:lnTo>
                  <a:lnTo>
                    <a:pt x="1801588" y="46332"/>
                  </a:lnTo>
                  <a:close/>
                </a:path>
                <a:path w="2877820" h="2877820">
                  <a:moveTo>
                    <a:pt x="1868852" y="65642"/>
                  </a:moveTo>
                  <a:lnTo>
                    <a:pt x="1863518" y="82168"/>
                  </a:lnTo>
                  <a:lnTo>
                    <a:pt x="1888452" y="90171"/>
                  </a:lnTo>
                  <a:lnTo>
                    <a:pt x="1912864" y="98637"/>
                  </a:lnTo>
                  <a:lnTo>
                    <a:pt x="1918547" y="82168"/>
                  </a:lnTo>
                  <a:lnTo>
                    <a:pt x="1893729" y="73586"/>
                  </a:lnTo>
                  <a:lnTo>
                    <a:pt x="1868852" y="65642"/>
                  </a:lnTo>
                  <a:close/>
                </a:path>
                <a:path w="2877820" h="2877820">
                  <a:moveTo>
                    <a:pt x="1935073" y="88141"/>
                  </a:moveTo>
                  <a:lnTo>
                    <a:pt x="1929042" y="104436"/>
                  </a:lnTo>
                  <a:lnTo>
                    <a:pt x="1949860" y="112206"/>
                  </a:lnTo>
                  <a:lnTo>
                    <a:pt x="1977519" y="123224"/>
                  </a:lnTo>
                  <a:lnTo>
                    <a:pt x="1983956" y="107045"/>
                  </a:lnTo>
                  <a:lnTo>
                    <a:pt x="1955890" y="95912"/>
                  </a:lnTo>
                  <a:lnTo>
                    <a:pt x="1935073" y="88141"/>
                  </a:lnTo>
                  <a:close/>
                </a:path>
                <a:path w="2877820" h="2877820">
                  <a:moveTo>
                    <a:pt x="2000192" y="113888"/>
                  </a:moveTo>
                  <a:lnTo>
                    <a:pt x="1993350" y="129892"/>
                  </a:lnTo>
                  <a:lnTo>
                    <a:pt x="2010398" y="137141"/>
                  </a:lnTo>
                  <a:lnTo>
                    <a:pt x="2040377" y="150710"/>
                  </a:lnTo>
                  <a:lnTo>
                    <a:pt x="2040667" y="150884"/>
                  </a:lnTo>
                  <a:lnTo>
                    <a:pt x="2048263" y="135227"/>
                  </a:lnTo>
                  <a:lnTo>
                    <a:pt x="2017182" y="121136"/>
                  </a:lnTo>
                  <a:lnTo>
                    <a:pt x="2000192" y="113888"/>
                  </a:lnTo>
                  <a:close/>
                </a:path>
                <a:path w="2877820" h="2877820">
                  <a:moveTo>
                    <a:pt x="2063920" y="142766"/>
                  </a:moveTo>
                  <a:lnTo>
                    <a:pt x="2056381" y="158423"/>
                  </a:lnTo>
                  <a:lnTo>
                    <a:pt x="2070008" y="164975"/>
                  </a:lnTo>
                  <a:lnTo>
                    <a:pt x="2099407" y="179994"/>
                  </a:lnTo>
                  <a:lnTo>
                    <a:pt x="2102597" y="181734"/>
                  </a:lnTo>
                  <a:lnTo>
                    <a:pt x="2110889" y="166425"/>
                  </a:lnTo>
                  <a:lnTo>
                    <a:pt x="2107294" y="164511"/>
                  </a:lnTo>
                  <a:lnTo>
                    <a:pt x="2077546" y="149318"/>
                  </a:lnTo>
                  <a:lnTo>
                    <a:pt x="2063920" y="142766"/>
                  </a:lnTo>
                  <a:close/>
                </a:path>
                <a:path w="2877820" h="2877820">
                  <a:moveTo>
                    <a:pt x="2126197" y="174717"/>
                  </a:moveTo>
                  <a:lnTo>
                    <a:pt x="2117905" y="190026"/>
                  </a:lnTo>
                  <a:lnTo>
                    <a:pt x="2128517" y="195767"/>
                  </a:lnTo>
                  <a:lnTo>
                    <a:pt x="2157336" y="212177"/>
                  </a:lnTo>
                  <a:lnTo>
                    <a:pt x="2162961" y="215541"/>
                  </a:lnTo>
                  <a:lnTo>
                    <a:pt x="2171891" y="200638"/>
                  </a:lnTo>
                  <a:lnTo>
                    <a:pt x="2165976" y="197101"/>
                  </a:lnTo>
                  <a:lnTo>
                    <a:pt x="2136809" y="180458"/>
                  </a:lnTo>
                  <a:lnTo>
                    <a:pt x="2126197" y="174717"/>
                  </a:lnTo>
                  <a:close/>
                </a:path>
                <a:path w="2877820" h="2877820">
                  <a:moveTo>
                    <a:pt x="2186793" y="209626"/>
                  </a:moveTo>
                  <a:lnTo>
                    <a:pt x="2177805" y="224529"/>
                  </a:lnTo>
                  <a:lnTo>
                    <a:pt x="2185866" y="229400"/>
                  </a:lnTo>
                  <a:lnTo>
                    <a:pt x="2214047" y="247318"/>
                  </a:lnTo>
                  <a:lnTo>
                    <a:pt x="2221527" y="252305"/>
                  </a:lnTo>
                  <a:lnTo>
                    <a:pt x="2231211" y="237866"/>
                  </a:lnTo>
                  <a:lnTo>
                    <a:pt x="2223383" y="232647"/>
                  </a:lnTo>
                  <a:lnTo>
                    <a:pt x="2194854" y="214497"/>
                  </a:lnTo>
                  <a:lnTo>
                    <a:pt x="2186793" y="209626"/>
                  </a:lnTo>
                  <a:close/>
                </a:path>
                <a:path w="2877820" h="2877820">
                  <a:moveTo>
                    <a:pt x="2245650" y="247550"/>
                  </a:moveTo>
                  <a:lnTo>
                    <a:pt x="2235966" y="261989"/>
                  </a:lnTo>
                  <a:lnTo>
                    <a:pt x="2241939" y="265990"/>
                  </a:lnTo>
                  <a:lnTo>
                    <a:pt x="2269482" y="285358"/>
                  </a:lnTo>
                  <a:lnTo>
                    <a:pt x="2278296" y="291853"/>
                  </a:lnTo>
                  <a:lnTo>
                    <a:pt x="2288618" y="277878"/>
                  </a:lnTo>
                  <a:lnTo>
                    <a:pt x="2279514" y="271093"/>
                  </a:lnTo>
                  <a:lnTo>
                    <a:pt x="2251623" y="251493"/>
                  </a:lnTo>
                  <a:lnTo>
                    <a:pt x="2245650" y="247550"/>
                  </a:lnTo>
                  <a:close/>
                </a:path>
                <a:path w="2877820" h="2877820">
                  <a:moveTo>
                    <a:pt x="2302593" y="288200"/>
                  </a:moveTo>
                  <a:lnTo>
                    <a:pt x="2292271" y="302175"/>
                  </a:lnTo>
                  <a:lnTo>
                    <a:pt x="2296620" y="305422"/>
                  </a:lnTo>
                  <a:lnTo>
                    <a:pt x="2323410" y="326298"/>
                  </a:lnTo>
                  <a:lnTo>
                    <a:pt x="2333036" y="334126"/>
                  </a:lnTo>
                  <a:lnTo>
                    <a:pt x="2343995" y="320615"/>
                  </a:lnTo>
                  <a:lnTo>
                    <a:pt x="2334080" y="312555"/>
                  </a:lnTo>
                  <a:lnTo>
                    <a:pt x="2306942" y="291447"/>
                  </a:lnTo>
                  <a:lnTo>
                    <a:pt x="2302593" y="288200"/>
                  </a:lnTo>
                  <a:close/>
                </a:path>
                <a:path w="2877820" h="2877820">
                  <a:moveTo>
                    <a:pt x="2357506" y="331633"/>
                  </a:moveTo>
                  <a:lnTo>
                    <a:pt x="2346489" y="345144"/>
                  </a:lnTo>
                  <a:lnTo>
                    <a:pt x="2349794" y="347811"/>
                  </a:lnTo>
                  <a:lnTo>
                    <a:pt x="2375830" y="370137"/>
                  </a:lnTo>
                  <a:lnTo>
                    <a:pt x="2385688" y="378951"/>
                  </a:lnTo>
                  <a:lnTo>
                    <a:pt x="2397285" y="366019"/>
                  </a:lnTo>
                  <a:lnTo>
                    <a:pt x="2387137" y="356915"/>
                  </a:lnTo>
                  <a:lnTo>
                    <a:pt x="2360812" y="334300"/>
                  </a:lnTo>
                  <a:lnTo>
                    <a:pt x="2357506" y="331633"/>
                  </a:lnTo>
                  <a:close/>
                </a:path>
                <a:path w="2877820" h="2877820">
                  <a:moveTo>
                    <a:pt x="2410216" y="377675"/>
                  </a:moveTo>
                  <a:lnTo>
                    <a:pt x="2398619" y="390606"/>
                  </a:lnTo>
                  <a:lnTo>
                    <a:pt x="2401402" y="393100"/>
                  </a:lnTo>
                  <a:lnTo>
                    <a:pt x="2413000" y="380168"/>
                  </a:lnTo>
                  <a:lnTo>
                    <a:pt x="2410216" y="377675"/>
                  </a:lnTo>
                  <a:close/>
                </a:path>
              </a:pathLst>
            </a:custGeom>
            <a:solidFill>
              <a:srgbClr val="0000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47AA7584-A34E-4F61-9C8B-10AE80804C0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49057" y="3090629"/>
              <a:ext cx="2753295" cy="2679964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7C55C2C0-A3BA-4998-A660-E57B2BA6EF11}"/>
              </a:ext>
            </a:extLst>
          </p:cNvPr>
          <p:cNvSpPr txBox="1"/>
          <p:nvPr/>
        </p:nvSpPr>
        <p:spPr>
          <a:xfrm>
            <a:off x="6190304" y="4582825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</a:rPr>
              <a:t>Perigee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2EC4084-14B4-4BE4-ACCD-CDB4B876C3A1}"/>
              </a:ext>
            </a:extLst>
          </p:cNvPr>
          <p:cNvSpPr txBox="1"/>
          <p:nvPr/>
        </p:nvSpPr>
        <p:spPr>
          <a:xfrm>
            <a:off x="10266408" y="4540739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</a:rPr>
              <a:t>Apogee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62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Example: </a:t>
            </a: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need for a geostationary transfer considering the </a:t>
            </a:r>
            <a:r>
              <a:rPr lang="en-US" dirty="0" err="1">
                <a:ea typeface="Cambria Math" panose="02040503050406030204" pitchFamily="18" charset="0"/>
              </a:rPr>
              <a:t>Edelbaum</a:t>
            </a:r>
            <a:r>
              <a:rPr lang="en-US" dirty="0">
                <a:ea typeface="Cambria Math" panose="02040503050406030204" pitchFamily="18" charset="0"/>
              </a:rPr>
              <a:t> transfer </a:t>
            </a:r>
            <a:r>
              <a:rPr lang="en-US" dirty="0"/>
              <a:t>beginning at 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 = 6 678 km (altitude 300 km) and ending in a geostationary Earth orbit with 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 = 42 164 km (altitude </a:t>
            </a:r>
            <a:br>
              <a:rPr lang="en-US" dirty="0"/>
            </a:br>
            <a:r>
              <a:rPr lang="en-US" dirty="0"/>
              <a:t>35 786 km)</a:t>
            </a:r>
          </a:p>
          <a:p>
            <a:r>
              <a:rPr lang="en-US" dirty="0"/>
              <a:t>In the smaller circular orbit the speed is 7.73 km / s; in the larger one, 3.07 km / s</a:t>
            </a:r>
          </a:p>
          <a:p>
            <a:r>
              <a:rPr lang="en-US" dirty="0"/>
              <a:t>Therefore the total </a:t>
            </a:r>
            <a:r>
              <a:rPr lang="en-US" dirty="0" err="1"/>
              <a:t>Δv</a:t>
            </a:r>
            <a:r>
              <a:rPr lang="en-US" dirty="0"/>
              <a:t> need for an </a:t>
            </a:r>
            <a:r>
              <a:rPr lang="en-US" dirty="0" err="1"/>
              <a:t>Edelbaum</a:t>
            </a:r>
            <a:r>
              <a:rPr lang="en-US" dirty="0"/>
              <a:t> transfer is 7.73 − 3.07 = 4.66 km / s, so higher compared to a Hohmann transfer requiring a total </a:t>
            </a:r>
            <a:r>
              <a:rPr lang="en-US" dirty="0" err="1"/>
              <a:t>Δv</a:t>
            </a:r>
            <a:r>
              <a:rPr lang="en-US" dirty="0"/>
              <a:t> of 3.88 km / s</a:t>
            </a:r>
          </a:p>
          <a:p>
            <a:pPr marL="125730" indent="0">
              <a:buNone/>
              <a:tabLst>
                <a:tab pos="469265" algn="l"/>
                <a:tab pos="469900" algn="l"/>
              </a:tabLst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627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dirty="0">
                <a:ea typeface="Cambria Math" panose="02040503050406030204" pitchFamily="18" charset="0"/>
              </a:rPr>
              <a:t>Hohmann transfer versus spiral orbit raising</a:t>
            </a:r>
          </a:p>
          <a:p>
            <a:pPr lvl="1"/>
            <a:r>
              <a:rPr lang="en-US" sz="2000" dirty="0">
                <a:ea typeface="Cambria Math" panose="02040503050406030204" pitchFamily="18" charset="0"/>
              </a:rPr>
              <a:t>Hohmann transfer is much faster</a:t>
            </a:r>
          </a:p>
          <a:p>
            <a:pPr lvl="1"/>
            <a:r>
              <a:rPr lang="en-US" sz="2000" dirty="0">
                <a:ea typeface="Cambria Math" panose="02040503050406030204" pitchFamily="18" charset="0"/>
              </a:rPr>
              <a:t>Hohmann transfer requires high thrust</a:t>
            </a:r>
          </a:p>
          <a:p>
            <a:pPr lvl="1"/>
            <a:r>
              <a:rPr lang="en-US" sz="2000" dirty="0" err="1">
                <a:ea typeface="Cambria Math" panose="02040503050406030204" pitchFamily="18" charset="0"/>
              </a:rPr>
              <a:t>Δv</a:t>
            </a:r>
            <a:r>
              <a:rPr lang="en-US" sz="2000" dirty="0">
                <a:ea typeface="Cambria Math" panose="02040503050406030204" pitchFamily="18" charset="0"/>
              </a:rPr>
              <a:t> increase is higher for spiral orbit raising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163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velocity change but also orbit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b="1" dirty="0" err="1">
                <a:ea typeface="Cambria Math" panose="02040503050406030204" pitchFamily="18" charset="0"/>
              </a:rPr>
              <a:t>Δv</a:t>
            </a:r>
            <a:r>
              <a:rPr lang="en-US" b="1" dirty="0">
                <a:ea typeface="Cambria Math" panose="02040503050406030204" pitchFamily="18" charset="0"/>
              </a:rPr>
              <a:t> is not equal to velocity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and acceleration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83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>
              <a:buNone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is propulsion such interesting (for me)?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QM_Short">
            <a:hlinkClick r:id="" action="ppaction://media"/>
            <a:extLst>
              <a:ext uri="{FF2B5EF4-FFF2-40B4-BE49-F238E27FC236}">
                <a16:creationId xmlns:a16="http://schemas.microsoft.com/office/drawing/2014/main" id="{2CD5AA25-C104-4E46-804E-C380C9AC80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117" y="1040409"/>
            <a:ext cx="10293124" cy="57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equal to velocity change</a:t>
            </a:r>
          </a:p>
          <a:p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and actual velocity depend on the orbit like for LEO (ℎ = 420 km, 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𝑣 = 7.66 km/s)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Assuming continuous thrust in the direction of acceleration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Altitude will increase, but “velocity” will decrease in this circular orbit raise (ℎ = 620 km, 𝑣 = 7.55 km/s)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Also as stated before, Energy will increase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768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Changing the energy of the spacecraft during spiral transfer in circular orbit</a:t>
                </a:r>
                <a:br>
                  <a:rPr lang="en-US" spc="20" dirty="0">
                    <a:latin typeface="Microsoft YaHei"/>
                    <a:cs typeface="Microsoft YaHei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dirty="0">
                  <a:latin typeface="Microsoft YaHei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Energy level # 1 for initial orbit (ℎ = 420 km, 𝑣 = 7.66 km/s)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7.66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6.800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=−29.3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𝑀𝐽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2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454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understand some specific points on </a:t>
                </a:r>
                <a:r>
                  <a:rPr lang="el-GR" sz="2400" dirty="0">
                    <a:solidFill>
                      <a:schemeClr val="tx1"/>
                    </a:solidFill>
                  </a:rPr>
                  <a:t>Δ</a:t>
                </a:r>
                <a:r>
                  <a:rPr lang="de-DE" sz="2400" dirty="0">
                    <a:solidFill>
                      <a:schemeClr val="tx1"/>
                    </a:solidFill>
                  </a:rPr>
                  <a:t>v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Energy level # 2 for final orbit raise (ℎ = 620 km, 𝑣 = 7.55 km/s)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7.55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7.000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=−28.4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>
                    <a:ea typeface="Cambria Math" panose="02040503050406030204" pitchFamily="18" charset="0"/>
                  </a:rPr>
                  <a:t>Example: Hohmann transfer / </a:t>
                </a:r>
                <a:r>
                  <a:rPr lang="en-US" dirty="0" err="1">
                    <a:ea typeface="Cambria Math" panose="02040503050406030204" pitchFamily="18" charset="0"/>
                  </a:rPr>
                  <a:t>Edelbaum</a:t>
                </a:r>
                <a:r>
                  <a:rPr lang="en-US" dirty="0">
                    <a:ea typeface="Cambria Math" panose="02040503050406030204" pitchFamily="18" charset="0"/>
                  </a:rPr>
                  <a:t> transfer from Low Earth Orbit to Geostationary Earth Orbit compared to escape orbit</a:t>
                </a:r>
              </a:p>
              <a:p>
                <a:pPr>
                  <a:tabLst>
                    <a:tab pos="469265" algn="l"/>
                    <a:tab pos="469900" algn="l"/>
                  </a:tabLst>
                </a:pPr>
                <a:r>
                  <a:rPr lang="en-US" dirty="0" err="1">
                    <a:solidFill>
                      <a:srgbClr val="202122"/>
                    </a:solidFill>
                    <a:latin typeface="Arial" panose="020B0604020202020204" pitchFamily="34" charset="0"/>
                  </a:rPr>
                  <a:t>Δv</a:t>
                </a:r>
                <a:r>
                  <a:rPr lang="en-US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 required for an escape obit is 10.93 − 7.73 = 3.20 km / s</a:t>
                </a: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4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32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Applying a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Δv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at LEO of only 0.78 km / s more (3.20 − 2.42) would give the rocket the escape velocity, which is less than the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Δv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of 1.46 km / s required to circularize the geosynchronous orbit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This illustrates the 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Oberth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effect, that at large speeds the same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Δv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provides more specific orbital energy, and energy increase is maximized if one spends the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Δv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as quickly as possible, rather than spending some, being decelerated by gravity, and then spending some more to overcome the deceleration</a:t>
            </a:r>
            <a:endParaRPr lang="en-US" dirty="0">
              <a:ea typeface="Cambria Math" panose="02040503050406030204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235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resulting from space propulsion systems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velocity change but also orbit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only linked to start point and end point only but also on the way between the two points (orbital trajectory)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equal to velocity change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b="1" dirty="0" err="1">
                <a:ea typeface="Cambria Math" panose="02040503050406030204" pitchFamily="18" charset="0"/>
              </a:rPr>
              <a:t>Δv</a:t>
            </a:r>
            <a:r>
              <a:rPr lang="en-US" b="1" dirty="0">
                <a:ea typeface="Cambria Math" panose="02040503050406030204" pitchFamily="18" charset="0"/>
              </a:rPr>
              <a:t> is the same for deceleration and acceleration</a:t>
            </a:r>
            <a:endParaRPr lang="en-US" b="1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773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and acceleration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going from LEO to GEO or from GEO to LEO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One transfer is only supported by acceleration whereas the other one is referring to deceleration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626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the same for deceleration 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and acceleration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One can reach Mars by escaping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the Earth with </a:t>
            </a: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of + 2.9 km / s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159826-8936-4726-AC82-CDBB1BB2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50" y="2626242"/>
            <a:ext cx="4974419" cy="41197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96873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One can reach Venus by escaping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the Earth with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 </a:t>
            </a:r>
            <a:r>
              <a:rPr lang="de-DE" sz="2400" dirty="0" err="1">
                <a:solidFill>
                  <a:schemeClr val="tx1"/>
                </a:solidFill>
              </a:rPr>
              <a:t>of</a:t>
            </a:r>
            <a:r>
              <a:rPr lang="de-DE" sz="2400" dirty="0">
                <a:solidFill>
                  <a:schemeClr val="tx1"/>
                </a:solidFill>
              </a:rPr>
              <a:t> - </a:t>
            </a:r>
            <a:r>
              <a:rPr lang="en-US" dirty="0">
                <a:ea typeface="Cambria Math" panose="02040503050406030204" pitchFamily="18" charset="0"/>
              </a:rPr>
              <a:t>2.5 km / s as 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a deceleration maneuver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>
                <a:ea typeface="Cambria Math" panose="02040503050406030204" pitchFamily="18" charset="0"/>
              </a:rPr>
              <a:t>Deceleration is not easy at all, but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completely same effort is needed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as for acceleration (while traveling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on the Earth we do have already a</a:t>
            </a:r>
            <a:br>
              <a:rPr lang="en-US" dirty="0">
                <a:ea typeface="Cambria Math" panose="02040503050406030204" pitchFamily="18" charset="0"/>
              </a:rPr>
            </a:br>
            <a:r>
              <a:rPr lang="en-US" dirty="0">
                <a:ea typeface="Cambria Math" panose="02040503050406030204" pitchFamily="18" charset="0"/>
              </a:rPr>
              <a:t>certain velocity…)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8704A80-44F1-4FAC-88C4-48E51EFE2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205" y="2697662"/>
            <a:ext cx="5407400" cy="39495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16093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endParaRPr lang="en-US" dirty="0">
              <a:ea typeface="Cambria Math" panose="02040503050406030204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457FC5-C49D-4E2D-BE8F-328E0AF53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154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53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understand some specific points on </a:t>
            </a: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de-DE" sz="2400" dirty="0">
                <a:solidFill>
                  <a:schemeClr val="tx1"/>
                </a:solidFill>
              </a:rPr>
              <a:t>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key parameter for understanding of space journeys, but</a:t>
            </a:r>
          </a:p>
          <a:p>
            <a:pPr>
              <a:tabLst>
                <a:tab pos="469265" algn="l"/>
                <a:tab pos="469900" algn="l"/>
              </a:tabLst>
            </a:pPr>
            <a:r>
              <a:rPr lang="en-US" dirty="0" err="1">
                <a:ea typeface="Cambria Math" panose="02040503050406030204" pitchFamily="18" charset="0"/>
              </a:rPr>
              <a:t>Δv</a:t>
            </a:r>
            <a:r>
              <a:rPr lang="en-US" dirty="0">
                <a:ea typeface="Cambria Math" panose="02040503050406030204" pitchFamily="18" charset="0"/>
              </a:rPr>
              <a:t> is not the only parameter…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important on </a:t>
            </a:r>
            <a:r>
              <a:rPr lang="en-US" dirty="0" err="1">
                <a:solidFill>
                  <a:schemeClr val="bg1"/>
                </a:solidFill>
              </a:rPr>
              <a:t>Δv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69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 algn="ctr">
              <a:buNone/>
            </a:pPr>
            <a:r>
              <a:rPr lang="en-US" dirty="0"/>
              <a:t>But also…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is propulsion such interesting (for me)?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2;p8">
            <a:extLst>
              <a:ext uri="{FF2B5EF4-FFF2-40B4-BE49-F238E27FC236}">
                <a16:creationId xmlns:a16="http://schemas.microsoft.com/office/drawing/2014/main" id="{340C9B86-A80D-42E8-AF72-0D21901D3E7C}"/>
              </a:ext>
            </a:extLst>
          </p:cNvPr>
          <p:cNvSpPr txBox="1">
            <a:spLocks/>
          </p:cNvSpPr>
          <p:nvPr/>
        </p:nvSpPr>
        <p:spPr>
          <a:xfrm>
            <a:off x="11508317" y="260351"/>
            <a:ext cx="683683" cy="21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  <a:defRPr sz="933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>
              <a:defRPr/>
            </a:pPr>
            <a:fld id="{00000000-1234-1234-1234-123412341234}" type="slidenum">
              <a:rPr lang="fr-CH" smtClean="0">
                <a:solidFill>
                  <a:srgbClr val="413C3A"/>
                </a:solidFill>
              </a:rPr>
              <a:pPr>
                <a:defRPr/>
              </a:pPr>
              <a:t>5</a:t>
            </a:fld>
            <a:endParaRPr lang="fr-CH" dirty="0">
              <a:solidFill>
                <a:srgbClr val="413C3A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A170AA5-F385-4344-AF55-F64499608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9535" y="932905"/>
            <a:ext cx="6642527" cy="4981895"/>
          </a:xfrm>
          <a:prstGeom prst="rect">
            <a:avLst/>
          </a:prstGeom>
        </p:spPr>
      </p:pic>
      <p:sp>
        <p:nvSpPr>
          <p:cNvPr id="11" name="Textfeld 5">
            <a:extLst>
              <a:ext uri="{FF2B5EF4-FFF2-40B4-BE49-F238E27FC236}">
                <a16:creationId xmlns:a16="http://schemas.microsoft.com/office/drawing/2014/main" id="{0C4084D7-51D8-4952-9145-39A2F38A1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7487" y="3704203"/>
            <a:ext cx="28217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de-DE" sz="9600" b="1" dirty="0">
                <a:solidFill>
                  <a:srgbClr val="FF0000"/>
                </a:solidFill>
              </a:rPr>
              <a:t>ZOT</a:t>
            </a:r>
          </a:p>
        </p:txBody>
      </p:sp>
      <p:pic>
        <p:nvPicPr>
          <p:cNvPr id="12" name="Picture 3" descr="R:\90_-_PQM\99_Test_Data\04_Hot_Firing_Tests\T252 Major NCR\image2.jpeg">
            <a:extLst>
              <a:ext uri="{FF2B5EF4-FFF2-40B4-BE49-F238E27FC236}">
                <a16:creationId xmlns:a16="http://schemas.microsoft.com/office/drawing/2014/main" id="{A44871BF-AB6A-4610-9190-7EDE4539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39" y="1518486"/>
            <a:ext cx="6707026" cy="50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:\90_-_PQM\99_Test_Data\04_Hot_Firing_Tests\T252 Major NCR\image1.jpeg">
            <a:extLst>
              <a:ext uri="{FF2B5EF4-FFF2-40B4-BE49-F238E27FC236}">
                <a16:creationId xmlns:a16="http://schemas.microsoft.com/office/drawing/2014/main" id="{13CC9D42-7630-4966-87CE-5BCA23C4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87" y="1478118"/>
            <a:ext cx="6707026" cy="50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8BECB40-1F13-4FAA-B9D1-0E71ABFF0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93" y="3324611"/>
            <a:ext cx="6730041" cy="209789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BA71036-1EC3-487F-9319-00790BCE48C2}"/>
              </a:ext>
            </a:extLst>
          </p:cNvPr>
          <p:cNvSpPr/>
          <p:nvPr/>
        </p:nvSpPr>
        <p:spPr>
          <a:xfrm>
            <a:off x="2756139" y="5964702"/>
            <a:ext cx="6707026" cy="579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17F0C17-72FD-41E9-9A63-3CA4B7174C68}"/>
              </a:ext>
            </a:extLst>
          </p:cNvPr>
          <p:cNvSpPr/>
          <p:nvPr/>
        </p:nvSpPr>
        <p:spPr>
          <a:xfrm>
            <a:off x="6988887" y="4146293"/>
            <a:ext cx="586894" cy="781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9EE334A-F43C-46B9-84F6-EAD759C06581}"/>
              </a:ext>
            </a:extLst>
          </p:cNvPr>
          <p:cNvSpPr/>
          <p:nvPr/>
        </p:nvSpPr>
        <p:spPr>
          <a:xfrm>
            <a:off x="7782047" y="4146293"/>
            <a:ext cx="586894" cy="781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7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discuss thrust + relation to </a:t>
            </a:r>
            <a:r>
              <a:rPr lang="en-US" sz="2400" dirty="0" err="1">
                <a:solidFill>
                  <a:schemeClr val="tx1"/>
                </a:solidFill>
              </a:rPr>
              <a:t>Isp</a:t>
            </a:r>
            <a:endParaRPr lang="en-US" dirty="0">
              <a:ea typeface="Cambria Math" panose="02040503050406030204" pitchFamily="18" charset="0"/>
            </a:endParaRPr>
          </a:p>
          <a:p>
            <a:r>
              <a:rPr lang="en-US" dirty="0"/>
              <a:t>How thrust is produced?</a:t>
            </a:r>
          </a:p>
          <a:p>
            <a:r>
              <a:rPr lang="en-US" dirty="0"/>
              <a:t>How efficiently thrust can be produced?</a:t>
            </a:r>
          </a:p>
          <a:p>
            <a:r>
              <a:rPr lang="en-US" dirty="0"/>
              <a:t>How thrust and thrust efficiency affect the vehicle mass in terms of:</a:t>
            </a:r>
          </a:p>
          <a:p>
            <a:pPr lvl="1"/>
            <a:r>
              <a:rPr lang="en-US" sz="2000" dirty="0"/>
              <a:t>Propellant mass?</a:t>
            </a:r>
          </a:p>
          <a:p>
            <a:pPr lvl="1"/>
            <a:r>
              <a:rPr lang="en-US" sz="2000" dirty="0"/>
              <a:t>Inert mass required to hold the propellant and provide the thrust?</a:t>
            </a:r>
          </a:p>
          <a:p>
            <a:r>
              <a:rPr lang="en-US" dirty="0"/>
              <a:t>Some key topics related to thrust:</a:t>
            </a:r>
          </a:p>
          <a:p>
            <a:pPr lvl="1"/>
            <a:r>
              <a:rPr lang="en-US" sz="2000" dirty="0"/>
              <a:t>Launcher versus Satellite propulsion</a:t>
            </a:r>
          </a:p>
          <a:p>
            <a:pPr lvl="1"/>
            <a:r>
              <a:rPr lang="en-US" sz="2000" dirty="0"/>
              <a:t>Thrust level on ground</a:t>
            </a:r>
          </a:p>
          <a:p>
            <a:pPr lvl="1"/>
            <a:r>
              <a:rPr lang="en-US" sz="2000" dirty="0"/>
              <a:t>Minimization of propellant mass and therefore maximizing of c (efficiency)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282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Thrust equation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𝑚𝑜𝑚</m:t>
                            </m:r>
                          </m:sub>
                        </m:sSub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𝑑𝑚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...Momentum thrust magnitude [N] 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Mass flow rate of the propellant [kg/s]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…Exhaust velocity [m/s]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28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Thrust equation linked to pressure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...Pressure thrust magnitude [N] 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…Nozzle exit pressure [N/m²]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…Ambient pressure [N/m²]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…Nozzle exit cross-sectional area [m²]</a:t>
                </a: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…Nozzle efficiency [-] (typical range between 0.85 – 0.98)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119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Relation thrust to specific impulse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𝑠𝑝</m:t>
                        </m:r>
                      </m:sub>
                    </m:sSub>
                  </m:oMath>
                </a14:m>
                <a:r>
                  <a:rPr lang="en-US" dirty="0"/>
                  <a:t>…Specific impulse [s]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08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dirty="0"/>
                        <m:t>hrust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magnitude</m:t>
                      </m:r>
                      <m:r>
                        <m:rPr>
                          <m:nor/>
                        </m:rPr>
                        <a:rPr lang="en-US" dirty="0"/>
                        <m:t> [</m:t>
                      </m:r>
                      <m:r>
                        <m:rPr>
                          <m:nor/>
                        </m:rPr>
                        <a:rPr lang="en-US" dirty="0"/>
                        <m:t>N</m:t>
                      </m:r>
                      <m:r>
                        <m:rPr>
                          <m:nor/>
                        </m:rPr>
                        <a:rPr lang="en-US" dirty="0"/>
                        <m:t>] </m:t>
                      </m:r>
                    </m:oMath>
                  </m:oMathPara>
                </a14:m>
                <a:endParaRPr lang="en-US" dirty="0"/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Mass flow rate of the propellant [kg/s] 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…Earth gravitational acceleration [m/s²] (9.807 m/s²)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063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Effective exhaust velocity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̇"/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den>
                    </m:f>
                  </m:oMath>
                </a14:m>
                <a:endParaRPr lang="en-US" dirty="0"/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…Effective exhaust velocity [m/s]</a:t>
                </a:r>
              </a:p>
              <a:p>
                <a:pPr marL="4508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  <a:p>
                <a:pPr marL="45085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3419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Needed propellant mass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𝑃𝐿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𝑠𝑝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𝑖𝑛𝑒𝑟𝑡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𝑖𝑛𝑒𝑟𝑡</m:t>
                            </m:r>
                          </m:sub>
                        </m:sSub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𝑠𝑝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450850" indent="0">
                  <a:buNone/>
                </a:pPr>
                <a:r>
                  <a:rPr lang="en-US" dirty="0"/>
                  <a:t>Notice that this equation gives a fundamental limit on vehicle performance. If the denominator is less than or equal to zero, it is impossible to build the vehicle as designed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824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Inert mass fraction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𝑖𝑛𝑒𝑟𝑡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𝑖𝑛𝑒𝑟𝑡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𝑝𝑟𝑜𝑝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𝑖𝑛𝑒𝑟𝑡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𝑖𝑛𝑒𝑟𝑡</m:t>
                        </m:r>
                      </m:sub>
                    </m:sSub>
                  </m:oMath>
                </a14:m>
                <a:r>
                  <a:rPr lang="en-US" dirty="0"/>
                  <a:t>…Inert mass fraction [-] (typical range 0.08 to 0.7)</a:t>
                </a:r>
                <a:endParaRPr lang="de-DE" dirty="0"/>
              </a:p>
              <a:p>
                <a:pPr marL="4508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𝑖𝑛𝑒𝑟𝑡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…</m:t>
                      </m:r>
                      <m:r>
                        <m:rPr>
                          <m:nor/>
                        </m:rPr>
                        <a:rPr lang="en-US" dirty="0"/>
                        <m:t>Inert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mass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de-DE" b="0" i="0" dirty="0" smtClean="0"/>
                        <m:t>excluding</m:t>
                      </m:r>
                      <m:r>
                        <m:rPr>
                          <m:nor/>
                        </m:rPr>
                        <a:rPr lang="de-DE" b="0" i="0" dirty="0" smtClean="0"/>
                        <m:t> </m:t>
                      </m:r>
                      <m:r>
                        <m:rPr>
                          <m:nor/>
                        </m:rPr>
                        <a:rPr lang="de-DE" b="0" i="0" dirty="0" smtClean="0"/>
                        <m:t>P</m:t>
                      </m:r>
                      <m:r>
                        <m:rPr>
                          <m:nor/>
                        </m:rPr>
                        <a:rPr lang="de-DE" b="0" i="0" dirty="0" smtClean="0"/>
                        <m:t>/</m:t>
                      </m:r>
                      <m:r>
                        <m:rPr>
                          <m:nor/>
                        </m:rPr>
                        <a:rPr lang="de-DE" b="0" i="0" dirty="0" smtClean="0"/>
                        <m:t>L</m:t>
                      </m:r>
                      <m:r>
                        <m:rPr>
                          <m:nor/>
                        </m:rPr>
                        <a:rPr lang="de-DE" b="0" i="0" dirty="0" smtClean="0"/>
                        <m:t> </m:t>
                      </m:r>
                      <m:r>
                        <m:rPr>
                          <m:nor/>
                        </m:rPr>
                        <a:rPr lang="de-DE" b="0" i="0" dirty="0" smtClean="0"/>
                        <m:t>mass</m:t>
                      </m:r>
                      <m:r>
                        <m:rPr>
                          <m:nor/>
                        </m:rPr>
                        <a:rPr lang="de-DE" b="0" i="0" dirty="0" smtClean="0"/>
                        <m:t> </m:t>
                      </m:r>
                      <m:r>
                        <m:rPr>
                          <m:nor/>
                        </m:rPr>
                        <a:rPr lang="de-DE" b="0" i="0" dirty="0" smtClean="0"/>
                        <m:t>and</m:t>
                      </m:r>
                      <m:r>
                        <m:rPr>
                          <m:nor/>
                        </m:rPr>
                        <a:rPr lang="de-DE" b="0" i="0" dirty="0" smtClean="0"/>
                        <m:t> </m:t>
                      </m:r>
                      <m:r>
                        <m:rPr>
                          <m:nor/>
                        </m:rPr>
                        <a:rPr lang="de-DE" b="0" i="0" dirty="0" smtClean="0"/>
                        <m:t>propellant</m:t>
                      </m:r>
                      <m:r>
                        <m:rPr>
                          <m:nor/>
                        </m:rPr>
                        <a:rPr lang="de-DE" b="0" i="0" dirty="0" smtClean="0"/>
                        <m:t> </m:t>
                      </m:r>
                      <m:r>
                        <m:rPr>
                          <m:nor/>
                        </m:rPr>
                        <a:rPr lang="de-DE" b="0" i="0" dirty="0" smtClean="0"/>
                        <m:t>mass</m:t>
                      </m:r>
                      <m:r>
                        <m:rPr>
                          <m:nor/>
                        </m:rPr>
                        <a:rPr lang="de-DE" b="0" i="0" dirty="0" smtClean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[</m:t>
                      </m:r>
                      <m:r>
                        <m:rPr>
                          <m:nor/>
                        </m:rPr>
                        <a:rPr lang="de-DE" b="0" i="0" dirty="0" smtClean="0"/>
                        <m:t>kg</m:t>
                      </m:r>
                      <m:r>
                        <m:rPr>
                          <m:nor/>
                        </m:rPr>
                        <a:rPr lang="en-US" dirty="0"/>
                        <m:t>]</m:t>
                      </m:r>
                    </m:oMath>
                  </m:oMathPara>
                </a14:m>
                <a:endParaRPr lang="de-DE" dirty="0"/>
              </a:p>
              <a:p>
                <a:pPr marL="4508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𝑜𝑝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…</m:t>
                      </m:r>
                      <m:r>
                        <m:rPr>
                          <m:nor/>
                        </m:rPr>
                        <a:rPr lang="de-DE" b="0" i="0" dirty="0" smtClean="0"/>
                        <m:t>P</m:t>
                      </m:r>
                      <m:r>
                        <m:rPr>
                          <m:nor/>
                        </m:rPr>
                        <a:rPr lang="de-DE" dirty="0"/>
                        <m:t>ropellant</m:t>
                      </m:r>
                      <m:r>
                        <m:rPr>
                          <m:nor/>
                        </m:rPr>
                        <a:rPr lang="de-DE" dirty="0"/>
                        <m:t> </m:t>
                      </m:r>
                      <m:r>
                        <m:rPr>
                          <m:nor/>
                        </m:rPr>
                        <a:rPr lang="de-DE" dirty="0"/>
                        <m:t>mass</m:t>
                      </m:r>
                      <m:r>
                        <m:rPr>
                          <m:nor/>
                        </m:rPr>
                        <a:rPr lang="de-DE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[</m:t>
                      </m:r>
                      <m:r>
                        <m:rPr>
                          <m:nor/>
                        </m:rPr>
                        <a:rPr lang="de-DE" dirty="0"/>
                        <m:t>kg</m:t>
                      </m:r>
                      <m:r>
                        <m:rPr>
                          <m:nor/>
                        </m:rPr>
                        <a:rPr lang="de-DE" b="0" i="0" dirty="0" smtClean="0"/>
                        <m:t>]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Inert mass fraction is a performance parameter showing how well the structure is engineered. A small number indicates a high-performance structure whereas a higher number indicates lower performance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363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Mission feasibility limit related to specific impulse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box>
                          <m:box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𝑖𝑛𝑒𝑟𝑡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box>
                      </m:den>
                    </m:f>
                  </m:oMath>
                </a14:m>
                <a:endParaRPr lang="en-US" dirty="0"/>
              </a:p>
              <a:p>
                <a:pPr marL="450850" indent="0">
                  <a:buNone/>
                </a:pPr>
                <a:r>
                  <a:rPr lang="en-US" dirty="0"/>
                  <a:t>Notice that this equation states that for a given mission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 and a given technology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𝑖𝑛𝑒𝑟𝑡</m:t>
                        </m:r>
                      </m:sub>
                    </m:sSub>
                  </m:oMath>
                </a14:m>
                <a:r>
                  <a:rPr lang="en-US" dirty="0"/>
                  <a:t>) the specific impulse must be above a certain value for the system to work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57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049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Total impulse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0850" indent="0">
                  <a:buNone/>
                </a:pPr>
                <a:r>
                  <a:rPr lang="en-US" dirty="0"/>
                  <a:t>For a system with constant thrust magnitude it follows</a:t>
                </a:r>
              </a:p>
              <a:p>
                <a:pPr marL="4508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0850" indent="0">
                  <a:buNone/>
                </a:pPr>
                <a:r>
                  <a:rPr lang="en-US" dirty="0"/>
                  <a:t>Total impulse and </a:t>
                </a:r>
                <a:r>
                  <a:rPr lang="en-US" dirty="0" err="1"/>
                  <a:t>Δv</a:t>
                </a:r>
                <a:r>
                  <a:rPr lang="en-US" dirty="0"/>
                  <a:t> are related to each other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2461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12573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Objective: To discuss thrust + relation to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Isp</a:t>
                </a: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Thrust-to-Weight ratio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0850" indent="0">
                  <a:buNone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…Thrust-to-weight ratio [-]</a:t>
                </a:r>
              </a:p>
              <a:p>
                <a:r>
                  <a:rPr lang="en-US" dirty="0"/>
                  <a:t>Launch vehicles must have an initial thrust-to-weight ration greater than 1.0 or the vehicle cannot get off the ground</a:t>
                </a:r>
              </a:p>
              <a:p>
                <a:r>
                  <a:rPr lang="en-US" dirty="0"/>
                  <a:t>Thrust-to-weight ratios for upper stage engines can range from 10</a:t>
                </a:r>
                <a:r>
                  <a:rPr lang="en-US" baseline="30000" dirty="0"/>
                  <a:t>-4</a:t>
                </a:r>
                <a:r>
                  <a:rPr lang="en-US" dirty="0"/>
                  <a:t> for electric systems to 0 for solid rockets at burn-out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0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60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Propulsion is loud, hot but also dangerous and difficult!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is propulsion such interesting (for me)?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rafik 2">
            <a:extLst>
              <a:ext uri="{FF2B5EF4-FFF2-40B4-BE49-F238E27FC236}">
                <a16:creationId xmlns:a16="http://schemas.microsoft.com/office/drawing/2014/main" id="{C5E4FC98-1FF3-4262-B21A-8C032349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34" y="2752236"/>
            <a:ext cx="4201362" cy="38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30B231C9-6FD5-446D-8372-40CBF6AA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57" y="2752236"/>
            <a:ext cx="4976057" cy="38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027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573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Objective: To discuss thrust + relation to </a:t>
            </a:r>
            <a:r>
              <a:rPr lang="en-US" sz="2400" dirty="0" err="1">
                <a:solidFill>
                  <a:schemeClr val="tx1"/>
                </a:solidFill>
              </a:rPr>
              <a:t>Isp</a:t>
            </a:r>
            <a:endParaRPr lang="en-US" dirty="0">
              <a:ea typeface="Cambria Math" panose="02040503050406030204" pitchFamily="18" charset="0"/>
            </a:endParaRPr>
          </a:p>
          <a:p>
            <a:r>
              <a:rPr lang="en-US" dirty="0"/>
              <a:t>How thrust is produced?</a:t>
            </a:r>
          </a:p>
          <a:p>
            <a:r>
              <a:rPr lang="en-US" dirty="0"/>
              <a:t>How efficiently thrust can be produced?</a:t>
            </a:r>
          </a:p>
          <a:p>
            <a:r>
              <a:rPr lang="en-US" dirty="0"/>
              <a:t>How thrust and thrust efficiency affect the vehicle mass in terms of:</a:t>
            </a:r>
          </a:p>
          <a:p>
            <a:pPr lvl="1"/>
            <a:r>
              <a:rPr lang="en-US" sz="2000" dirty="0"/>
              <a:t>Propellant mass?</a:t>
            </a:r>
          </a:p>
          <a:p>
            <a:pPr lvl="1"/>
            <a:r>
              <a:rPr lang="en-US" sz="2000" dirty="0"/>
              <a:t>Inert mass required to hold the propellant and provide the thrust?</a:t>
            </a:r>
          </a:p>
          <a:p>
            <a:r>
              <a:rPr lang="en-US" dirty="0"/>
              <a:t>Some key topics related to thrust:</a:t>
            </a:r>
          </a:p>
          <a:p>
            <a:pPr lvl="1"/>
            <a:r>
              <a:rPr lang="en-US" sz="2000" dirty="0"/>
              <a:t>Launcher versus Satellite propulsion</a:t>
            </a:r>
          </a:p>
          <a:p>
            <a:pPr lvl="1"/>
            <a:r>
              <a:rPr lang="en-US" sz="2000" dirty="0"/>
              <a:t>Thrust level on ground</a:t>
            </a:r>
          </a:p>
          <a:p>
            <a:pPr lvl="1"/>
            <a:r>
              <a:rPr lang="en-US" sz="2000" dirty="0"/>
              <a:t>Minimization of propellant mass and therefore maximizing of c (efficiency)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importance of thrust?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" name="Tabelle 7">
            <a:extLst>
              <a:ext uri="{FF2B5EF4-FFF2-40B4-BE49-F238E27FC236}">
                <a16:creationId xmlns:a16="http://schemas.microsoft.com/office/drawing/2014/main" id="{683BC4AE-CB04-44EC-97C4-3BB342E0F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64442"/>
              </p:ext>
            </p:extLst>
          </p:nvPr>
        </p:nvGraphicFramePr>
        <p:xfrm>
          <a:off x="1212317" y="1929719"/>
          <a:ext cx="10296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63855469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493983089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565494562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649429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619544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Launcher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Propellant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Exhaust Velocity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Thrust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88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Saturn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LOx</a:t>
                      </a:r>
                      <a:r>
                        <a:rPr lang="en-US" sz="2400" dirty="0"/>
                        <a:t> / RP-1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3.0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7.7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425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RD-107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Soyuz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LOx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 / RP-1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3.1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6133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RD-264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Dnepr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NTO / UDMH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3.2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4.5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68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Shuttle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LOx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 / LH2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4.5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2.2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109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LE7A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LOx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/ LH2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13C3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4.3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1.1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85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Vulcain</a:t>
                      </a:r>
                      <a:r>
                        <a:rPr lang="en-US" sz="2400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Ariane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LOx</a:t>
                      </a: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 / LH2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4.3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1.3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53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SSRB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Shuttle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Composite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2.7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13.8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333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SRB-A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Composite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13C3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2.8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2.3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336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M-V-1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M-V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13C3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Composite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13C3A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2.8 km /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2.4 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93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73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indent="0">
              <a:buNone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asic Working Principle for Propulsion:</a:t>
            </a:r>
          </a:p>
          <a:p>
            <a:r>
              <a:rPr lang="en-US" dirty="0"/>
              <a:t>In its simplest form, a propulsion system accelerates matter to provide a force of thrust that moves or rotates a vehicle</a:t>
            </a:r>
          </a:p>
          <a:p>
            <a:r>
              <a:rPr lang="en-US" dirty="0"/>
              <a:t>Example: Small row boat on the lake of Geneva</a:t>
            </a:r>
          </a:p>
          <a:p>
            <a:r>
              <a:rPr lang="en-US" dirty="0"/>
              <a:t>Basic rocket equation (Tsiolkovsky rocket equation):</a:t>
            </a:r>
            <a:br>
              <a:rPr lang="en-US" dirty="0"/>
            </a:br>
            <a:r>
              <a:rPr lang="en-US" dirty="0"/>
              <a:t>The basis principle of a classical rocket engine is to eject mass with a high velocity. The recoil of this ejection is then increasing the velocity of the Spacecraft (S/C) including the Payload (P/L) as well as the remaining propellant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43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9144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  <a:r>
                  <a:rPr lang="en-US" sz="2400" dirty="0">
                    <a:solidFill>
                      <a:schemeClr val="tx1"/>
                    </a:solidFill>
                  </a:rPr>
                  <a:t>asic Working Principle for Propulsion: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Basic rocket equation (Tsiolkovsky rocket equation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Linux Libertine"/>
                  </a:rPr>
                  <a:t>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24C57C-ED88-4714-8D13-99B9C2A6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79" y="4054518"/>
            <a:ext cx="6494585" cy="20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CFB03D-62FB-4819-A9AD-1BA1640B7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053" y="2613127"/>
            <a:ext cx="2477804" cy="284947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12B27ED-6240-431E-A525-8820FA34F9D9}"/>
              </a:ext>
            </a:extLst>
          </p:cNvPr>
          <p:cNvSpPr txBox="1"/>
          <p:nvPr/>
        </p:nvSpPr>
        <p:spPr>
          <a:xfrm>
            <a:off x="9176680" y="5591676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Konstantin Tsiolkovsky</a:t>
            </a:r>
          </a:p>
        </p:txBody>
      </p:sp>
    </p:spTree>
    <p:extLst>
      <p:ext uri="{BB962C8B-B14F-4D97-AF65-F5344CB8AC3E}">
        <p14:creationId xmlns:p14="http://schemas.microsoft.com/office/powerpoint/2010/main" val="3625582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9144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  <a:r>
                  <a:rPr lang="en-US" sz="2400" dirty="0">
                    <a:solidFill>
                      <a:schemeClr val="tx1"/>
                    </a:solidFill>
                  </a:rPr>
                  <a:t>asic Working Principle for Propulsion: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Basic rocket equation (Tsiolkovsky rocket equation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Linux Libertine"/>
                  </a:rPr>
                  <a:t>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...Delta v - maximal change of velocity of the vehicle (with no external forces acting like gravitational forces or drag) [m / s]</a:t>
                </a: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…Exhaust velocity [m / s]</a:t>
                </a: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…Mass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[kg]</a:t>
                </a:r>
              </a:p>
              <a:p>
                <a:pPr marL="45085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… Mass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[kg]</a:t>
                </a:r>
              </a:p>
            </p:txBody>
          </p:sp>
        </mc:Choice>
        <mc:Fallback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3C04D4F0-9F00-D043-B80F-52268AB005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000" y="176400"/>
            <a:ext cx="5400000" cy="1430337"/>
          </a:xfrm>
          <a:solidFill>
            <a:schemeClr val="tx1"/>
          </a:solidFill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is the principle of Space Propulsion?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0AD287-D36E-824B-97DA-B5B92B42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Google Shape;119;p5">
            <a:extLst>
              <a:ext uri="{FF2B5EF4-FFF2-40B4-BE49-F238E27FC236}">
                <a16:creationId xmlns:a16="http://schemas.microsoft.com/office/drawing/2014/main" id="{A4BAE04F-099F-42CA-AA93-ECEA2FDF3970}"/>
              </a:ext>
            </a:extLst>
          </p:cNvPr>
          <p:cNvSpPr/>
          <p:nvPr/>
        </p:nvSpPr>
        <p:spPr>
          <a:xfrm rot="5400000">
            <a:off x="9106960" y="3656689"/>
            <a:ext cx="5486400" cy="395519"/>
          </a:xfrm>
          <a:prstGeom prst="rect">
            <a:avLst/>
          </a:prstGeom>
          <a:solidFill>
            <a:srgbClr val="00A7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Space Propulsion ENG-510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5">
            <a:extLst>
              <a:ext uri="{FF2B5EF4-FFF2-40B4-BE49-F238E27FC236}">
                <a16:creationId xmlns:a16="http://schemas.microsoft.com/office/drawing/2014/main" id="{7F089A66-2ECF-42BF-9CE6-A196B9D774E5}"/>
              </a:ext>
            </a:extLst>
          </p:cNvPr>
          <p:cNvSpPr/>
          <p:nvPr/>
        </p:nvSpPr>
        <p:spPr>
          <a:xfrm rot="16200000">
            <a:off x="-2178160" y="3433489"/>
            <a:ext cx="5040000" cy="39551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tabLst/>
              <a:defRPr/>
            </a:pPr>
            <a:r>
              <a:rPr lang="de-DE" sz="2400" b="1" dirty="0">
                <a:solidFill>
                  <a:schemeClr val="bg1"/>
                </a:solidFill>
              </a:rPr>
              <a:t>L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 – Propulsion Systems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0802339"/>
      </p:ext>
    </p:extLst>
  </p:cSld>
  <p:clrMapOvr>
    <a:masterClrMapping/>
  </p:clrMapOvr>
</p:sld>
</file>

<file path=ppt/theme/theme1.xml><?xml version="1.0" encoding="utf-8"?>
<a:theme xmlns:a="http://schemas.openxmlformats.org/drawingml/2006/main" name="EPFL eSpace">
  <a:themeElements>
    <a:clrScheme name="EPFL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4518</Words>
  <Application>Microsoft Office PowerPoint</Application>
  <PresentationFormat>Breitbild</PresentationFormat>
  <Paragraphs>564</Paragraphs>
  <Slides>60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70" baseType="lpstr">
      <vt:lpstr>Microsoft Sans Serif</vt:lpstr>
      <vt:lpstr>Linux Libertine</vt:lpstr>
      <vt:lpstr>Libre Franklin</vt:lpstr>
      <vt:lpstr>Arial</vt:lpstr>
      <vt:lpstr>Noto Sans Symbols</vt:lpstr>
      <vt:lpstr>Arial</vt:lpstr>
      <vt:lpstr>Cambria Math</vt:lpstr>
      <vt:lpstr>Calibri</vt:lpstr>
      <vt:lpstr>Microsoft YaHei</vt:lpstr>
      <vt:lpstr>EPFL eSpace</vt:lpstr>
      <vt:lpstr>EPFL  Space Center eSpace</vt:lpstr>
      <vt:lpstr>Lecture # 1 Part # 2 Introduction in Propulsion Systems</vt:lpstr>
      <vt:lpstr>Why is propulsion such interesting (for me)?</vt:lpstr>
      <vt:lpstr>Why is propulsion such interesting (for me)?</vt:lpstr>
      <vt:lpstr>Why is propulsion such interesting (for me)?</vt:lpstr>
      <vt:lpstr>Why is propulsion such interesting (for me)?</vt:lpstr>
      <vt:lpstr>What is the principle of Space Propulsion?</vt:lpstr>
      <vt:lpstr>What is the principle of Space Propulsion?</vt:lpstr>
      <vt:lpstr>What is the principle of Space Propulsion?</vt:lpstr>
      <vt:lpstr>What is the principle of Space Propulsion?</vt:lpstr>
      <vt:lpstr>What is the principle of Space Propulsion?</vt:lpstr>
      <vt:lpstr>What is the principle of Space Propulsion?</vt:lpstr>
      <vt:lpstr>What is the principle of Space Propulsion?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important on Δv?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  <vt:lpstr>What is the importance of thrust?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EPFL Space Center eSpace</dc:title>
  <dc:creator>Andrew Crawford</dc:creator>
  <cp:lastModifiedBy>Jaeger, Markus</cp:lastModifiedBy>
  <cp:revision>96</cp:revision>
  <dcterms:created xsi:type="dcterms:W3CDTF">2019-11-01T10:56:50Z</dcterms:created>
  <dcterms:modified xsi:type="dcterms:W3CDTF">2025-02-18T05:36:08Z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bb4d9cd7-8eaa-422a-a924-3f582c8f44cb</vt:lpwstr>
  </property>
  <property fmtid="{D5CDD505-2E9C-101B-9397-08002B2CF9AE}" pid="3" name="TaggedBy">
    <vt:lpwstr>JAMA188</vt:lpwstr>
  </property>
  <property fmtid="{D5CDD505-2E9C-101B-9397-08002B2CF9AE}" pid="4" name="L">
    <vt:lpwstr>XXPRI</vt:lpwstr>
  </property>
  <property fmtid="{D5CDD505-2E9C-101B-9397-08002B2CF9AE}" pid="5" name="STAMP">
    <vt:lpwstr>NO</vt:lpwstr>
  </property>
</Properties>
</file>